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notesMasterIdLst>
    <p:notesMasterId r:id="rId19"/>
  </p:notesMasterIdLst>
  <p:handoutMasterIdLst>
    <p:handoutMasterId r:id="rId20"/>
  </p:handoutMasterIdLst>
  <p:sldIdLst>
    <p:sldId id="258" r:id="rId2"/>
    <p:sldId id="260" r:id="rId3"/>
    <p:sldId id="261" r:id="rId4"/>
    <p:sldId id="262" r:id="rId5"/>
    <p:sldId id="278" r:id="rId6"/>
    <p:sldId id="277" r:id="rId7"/>
    <p:sldId id="280" r:id="rId8"/>
    <p:sldId id="279" r:id="rId9"/>
    <p:sldId id="263" r:id="rId10"/>
    <p:sldId id="266" r:id="rId11"/>
    <p:sldId id="267" r:id="rId12"/>
    <p:sldId id="274" r:id="rId13"/>
    <p:sldId id="281" r:id="rId14"/>
    <p:sldId id="268" r:id="rId15"/>
    <p:sldId id="276" r:id="rId16"/>
    <p:sldId id="271" r:id="rId17"/>
    <p:sldId id="273" r:id="rId18"/>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65" autoAdjust="0"/>
    <p:restoredTop sz="94660"/>
  </p:normalViewPr>
  <p:slideViewPr>
    <p:cSldViewPr snapToGrid="0">
      <p:cViewPr varScale="1">
        <p:scale>
          <a:sx n="111" d="100"/>
          <a:sy n="111" d="100"/>
        </p:scale>
        <p:origin x="1608"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14.png"/><Relationship Id="rId1" Type="http://schemas.openxmlformats.org/officeDocument/2006/relationships/image" Target="../media/image13.jpg"/><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14.png"/><Relationship Id="rId1" Type="http://schemas.openxmlformats.org/officeDocument/2006/relationships/image" Target="../media/image13.jpg"/><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ECF230-F641-4349-B718-FB7DB5764F85}" type="doc">
      <dgm:prSet loTypeId="urn:microsoft.com/office/officeart/2005/8/layout/hList7" loCatId="list" qsTypeId="urn:microsoft.com/office/officeart/2005/8/quickstyle/simple4" qsCatId="simple" csTypeId="urn:microsoft.com/office/officeart/2005/8/colors/colorful4" csCatId="colorful" phldr="1"/>
      <dgm:spPr/>
    </dgm:pt>
    <dgm:pt modelId="{35C8FC43-6CF7-4F18-8490-FDDA1E8275F6}">
      <dgm:prSet phldrT="[Text]" custT="1"/>
      <dgm:spPr/>
      <dgm:t>
        <a:bodyPr tIns="720000" bIns="0" anchor="b" anchorCtr="0"/>
        <a:lstStyle/>
        <a:p>
          <a:pPr algn="l">
            <a:spcBef>
              <a:spcPts val="0"/>
            </a:spcBef>
            <a:spcAft>
              <a:spcPts val="0"/>
            </a:spcAft>
          </a:pPr>
          <a:r>
            <a:rPr lang="en-US" sz="1400" b="1" u="sng" dirty="0" smtClean="0"/>
            <a:t> </a:t>
          </a:r>
          <a:br>
            <a:rPr lang="en-US" sz="1400" b="1" u="sng" dirty="0" smtClean="0"/>
          </a:br>
          <a:r>
            <a:rPr lang="en-US" sz="1400" b="1" u="sng" dirty="0" smtClean="0"/>
            <a:t/>
          </a:r>
          <a:br>
            <a:rPr lang="en-US" sz="1400" b="1" u="sng" dirty="0" smtClean="0"/>
          </a:br>
          <a:r>
            <a:rPr lang="en-US" sz="1400" dirty="0" smtClean="0"/>
            <a:t> </a:t>
          </a:r>
          <a:endParaRPr lang="en-GB" sz="1400" u="sng" dirty="0"/>
        </a:p>
      </dgm:t>
    </dgm:pt>
    <dgm:pt modelId="{F44F0458-E4C3-46BB-99F9-34E26B4A3DED}" type="parTrans" cxnId="{59ED59CF-C586-4FED-B188-141DA96BF069}">
      <dgm:prSet/>
      <dgm:spPr/>
      <dgm:t>
        <a:bodyPr/>
        <a:lstStyle/>
        <a:p>
          <a:endParaRPr lang="en-GB"/>
        </a:p>
      </dgm:t>
    </dgm:pt>
    <dgm:pt modelId="{328B91BE-40F1-48DF-80C7-9DE77F3119D0}" type="sibTrans" cxnId="{59ED59CF-C586-4FED-B188-141DA96BF069}">
      <dgm:prSet/>
      <dgm:spPr/>
      <dgm:t>
        <a:bodyPr/>
        <a:lstStyle/>
        <a:p>
          <a:endParaRPr lang="en-GB"/>
        </a:p>
      </dgm:t>
    </dgm:pt>
    <dgm:pt modelId="{1D89D910-6B6D-4418-B7B5-A5D6FCA68361}">
      <dgm:prSet custT="1"/>
      <dgm:spPr/>
      <dgm:t>
        <a:bodyPr tIns="720000" bIns="0" anchor="ctr" anchorCtr="0"/>
        <a:lstStyle/>
        <a:p>
          <a:pPr algn="l">
            <a:spcBef>
              <a:spcPts val="0"/>
            </a:spcBef>
            <a:spcAft>
              <a:spcPts val="0"/>
            </a:spcAft>
          </a:pPr>
          <a:r>
            <a:rPr lang="en-US" sz="1400" b="1" u="sng" dirty="0" smtClean="0"/>
            <a:t> </a:t>
          </a:r>
          <a:br>
            <a:rPr lang="en-US" sz="1400" b="1" u="sng" dirty="0" smtClean="0"/>
          </a:br>
          <a:r>
            <a:rPr lang="en-US" sz="1400" b="1" u="sng" dirty="0" smtClean="0"/>
            <a:t/>
          </a:r>
          <a:br>
            <a:rPr lang="en-US" sz="1400" b="1" u="sng" dirty="0" smtClean="0"/>
          </a:br>
          <a:r>
            <a:rPr lang="en-US" sz="1400" dirty="0" smtClean="0"/>
            <a:t> </a:t>
          </a:r>
          <a:endParaRPr lang="lt-LT" sz="1400" b="1" i="1" u="sng" dirty="0"/>
        </a:p>
      </dgm:t>
    </dgm:pt>
    <dgm:pt modelId="{B3D98CEA-A06B-4DBA-B5A1-7C899D8EFA0C}" type="sibTrans" cxnId="{1E3F0026-1882-4C47-B02F-EFE100FA2842}">
      <dgm:prSet/>
      <dgm:spPr/>
      <dgm:t>
        <a:bodyPr/>
        <a:lstStyle/>
        <a:p>
          <a:endParaRPr lang="en-GB"/>
        </a:p>
      </dgm:t>
    </dgm:pt>
    <dgm:pt modelId="{10673E45-A6BB-4F36-B634-423A5688FFAF}" type="parTrans" cxnId="{1E3F0026-1882-4C47-B02F-EFE100FA2842}">
      <dgm:prSet/>
      <dgm:spPr/>
      <dgm:t>
        <a:bodyPr/>
        <a:lstStyle/>
        <a:p>
          <a:endParaRPr lang="en-GB"/>
        </a:p>
      </dgm:t>
    </dgm:pt>
    <dgm:pt modelId="{E3CF96EA-256A-486B-93F8-5116941F2E86}">
      <dgm:prSet custT="1"/>
      <dgm:spPr/>
      <dgm:t>
        <a:bodyPr tIns="720000" bIns="0" anchor="ctr" anchorCtr="0"/>
        <a:lstStyle/>
        <a:p>
          <a:pPr algn="l">
            <a:spcBef>
              <a:spcPts val="0"/>
            </a:spcBef>
            <a:spcAft>
              <a:spcPts val="0"/>
            </a:spcAft>
          </a:pPr>
          <a:r>
            <a:rPr lang="en-US" sz="1400" b="1" u="sng" dirty="0" smtClean="0"/>
            <a:t> </a:t>
          </a:r>
          <a:r>
            <a:rPr lang="en-US" sz="1400" i="1" u="sng" dirty="0" smtClean="0"/>
            <a:t> </a:t>
          </a:r>
          <a:endParaRPr lang="lt-LT" sz="1400" b="1" i="1" u="sng" dirty="0"/>
        </a:p>
      </dgm:t>
    </dgm:pt>
    <dgm:pt modelId="{7314E0D9-9DA8-408F-9900-5EE0B697539D}" type="sibTrans" cxnId="{6B86BACA-BC51-49A8-92EC-1E7D6F5F5E63}">
      <dgm:prSet/>
      <dgm:spPr/>
      <dgm:t>
        <a:bodyPr/>
        <a:lstStyle/>
        <a:p>
          <a:endParaRPr lang="en-GB"/>
        </a:p>
      </dgm:t>
    </dgm:pt>
    <dgm:pt modelId="{ADDB6BA8-553D-409D-B250-4DD3954B31C2}" type="parTrans" cxnId="{6B86BACA-BC51-49A8-92EC-1E7D6F5F5E63}">
      <dgm:prSet/>
      <dgm:spPr/>
      <dgm:t>
        <a:bodyPr/>
        <a:lstStyle/>
        <a:p>
          <a:endParaRPr lang="en-GB"/>
        </a:p>
      </dgm:t>
    </dgm:pt>
    <dgm:pt modelId="{960C88E0-F12D-4109-85ED-D36BDF73772D}">
      <dgm:prSet phldrT="[Text]" custT="1"/>
      <dgm:spPr/>
      <dgm:t>
        <a:bodyPr tIns="720000" bIns="0" anchor="ctr" anchorCtr="0"/>
        <a:lstStyle/>
        <a:p>
          <a:pPr algn="l">
            <a:spcBef>
              <a:spcPts val="0"/>
            </a:spcBef>
            <a:spcAft>
              <a:spcPts val="0"/>
            </a:spcAft>
          </a:pPr>
          <a:r>
            <a:rPr lang="en-US" sz="1400" b="1" u="sng" dirty="0" smtClean="0"/>
            <a:t> </a:t>
          </a:r>
          <a:r>
            <a:rPr lang="en-US" sz="1400" dirty="0" smtClean="0"/>
            <a:t> </a:t>
          </a:r>
          <a:endParaRPr lang="en-GB" sz="1400" b="1" dirty="0"/>
        </a:p>
      </dgm:t>
    </dgm:pt>
    <dgm:pt modelId="{F09B1441-0B10-42E4-AE58-9E68B362B08F}" type="sibTrans" cxnId="{E2CFE283-5A12-4749-8993-19E7881FF749}">
      <dgm:prSet/>
      <dgm:spPr/>
      <dgm:t>
        <a:bodyPr/>
        <a:lstStyle/>
        <a:p>
          <a:endParaRPr lang="en-GB"/>
        </a:p>
      </dgm:t>
    </dgm:pt>
    <dgm:pt modelId="{BF51E1DF-A167-4728-99A9-B6FFAF1F7B4F}" type="parTrans" cxnId="{E2CFE283-5A12-4749-8993-19E7881FF749}">
      <dgm:prSet/>
      <dgm:spPr/>
      <dgm:t>
        <a:bodyPr/>
        <a:lstStyle/>
        <a:p>
          <a:endParaRPr lang="en-GB"/>
        </a:p>
      </dgm:t>
    </dgm:pt>
    <dgm:pt modelId="{184FC5A6-87E4-4263-BB13-D75D5196E245}">
      <dgm:prSet phldrT="[Text]" custT="1"/>
      <dgm:spPr/>
      <dgm:t>
        <a:bodyPr tIns="720000" bIns="0" anchor="ctr" anchorCtr="0"/>
        <a:lstStyle/>
        <a:p>
          <a:pPr algn="l">
            <a:spcBef>
              <a:spcPts val="0"/>
            </a:spcBef>
            <a:spcAft>
              <a:spcPts val="0"/>
            </a:spcAft>
          </a:pPr>
          <a:r>
            <a:rPr lang="en-US" sz="1400" b="1" u="sng" dirty="0" smtClean="0"/>
            <a:t> </a:t>
          </a:r>
          <a:br>
            <a:rPr lang="en-US" sz="1400" b="1" u="sng" dirty="0" smtClean="0"/>
          </a:br>
          <a:r>
            <a:rPr lang="en-US" sz="1400" dirty="0" smtClean="0"/>
            <a:t> </a:t>
          </a:r>
          <a:r>
            <a:rPr lang="en-US" sz="1400" b="0" i="1" u="sng" dirty="0" smtClean="0"/>
            <a:t> </a:t>
          </a:r>
          <a:endParaRPr lang="en-GB" sz="1400" b="1" dirty="0"/>
        </a:p>
      </dgm:t>
    </dgm:pt>
    <dgm:pt modelId="{FC094289-4EE2-4BDD-AE4F-4133AF5FB2CD}" type="sibTrans" cxnId="{0BE38261-D5A0-4A82-81BF-6B74AFD0482F}">
      <dgm:prSet/>
      <dgm:spPr/>
      <dgm:t>
        <a:bodyPr/>
        <a:lstStyle/>
        <a:p>
          <a:endParaRPr lang="en-GB"/>
        </a:p>
      </dgm:t>
    </dgm:pt>
    <dgm:pt modelId="{F0BC07B6-3DEB-43C0-9131-6C0F185F3417}" type="parTrans" cxnId="{0BE38261-D5A0-4A82-81BF-6B74AFD0482F}">
      <dgm:prSet/>
      <dgm:spPr/>
      <dgm:t>
        <a:bodyPr/>
        <a:lstStyle/>
        <a:p>
          <a:endParaRPr lang="en-GB"/>
        </a:p>
      </dgm:t>
    </dgm:pt>
    <dgm:pt modelId="{0100B96C-6FBF-4EC8-945F-BA72CFEBACFE}">
      <dgm:prSet phldrT="[Text]" custT="1"/>
      <dgm:spPr/>
      <dgm:t>
        <a:bodyPr tIns="720000" bIns="0" anchor="b" anchorCtr="0"/>
        <a:lstStyle/>
        <a:p>
          <a:pPr algn="l">
            <a:spcBef>
              <a:spcPts val="0"/>
            </a:spcBef>
            <a:spcAft>
              <a:spcPts val="0"/>
            </a:spcAft>
          </a:pPr>
          <a:r>
            <a:rPr lang="en-US" sz="1400" b="1" u="sng" dirty="0" smtClean="0"/>
            <a:t> </a:t>
          </a:r>
          <a:br>
            <a:rPr lang="en-US" sz="1400" b="1" u="sng" dirty="0" smtClean="0"/>
          </a:br>
          <a:r>
            <a:rPr lang="en-US" sz="1400" b="1" u="sng" dirty="0" smtClean="0"/>
            <a:t/>
          </a:r>
          <a:br>
            <a:rPr lang="en-US" sz="1400" b="1" u="sng" dirty="0" smtClean="0"/>
          </a:br>
          <a:endParaRPr lang="en-GB" sz="1400" b="1" dirty="0"/>
        </a:p>
      </dgm:t>
    </dgm:pt>
    <dgm:pt modelId="{BBD12A12-6027-4D30-9D0C-03C48B045A5D}" type="sibTrans" cxnId="{7B560DD1-D485-41BC-80D9-80B3E7E5AC3D}">
      <dgm:prSet/>
      <dgm:spPr/>
      <dgm:t>
        <a:bodyPr/>
        <a:lstStyle/>
        <a:p>
          <a:endParaRPr lang="en-GB"/>
        </a:p>
      </dgm:t>
    </dgm:pt>
    <dgm:pt modelId="{2656A513-048A-4B7F-9235-970BAC4A0136}" type="parTrans" cxnId="{7B560DD1-D485-41BC-80D9-80B3E7E5AC3D}">
      <dgm:prSet/>
      <dgm:spPr/>
      <dgm:t>
        <a:bodyPr/>
        <a:lstStyle/>
        <a:p>
          <a:endParaRPr lang="en-GB"/>
        </a:p>
      </dgm:t>
    </dgm:pt>
    <dgm:pt modelId="{4F5151D5-FD89-4973-A3E2-DD37ACE6D74C}">
      <dgm:prSet phldrT="[Text]" custT="1"/>
      <dgm:spPr/>
      <dgm:t>
        <a:bodyPr tIns="720000" bIns="0" anchor="b" anchorCtr="0"/>
        <a:lstStyle/>
        <a:p>
          <a:pPr algn="l">
            <a:spcBef>
              <a:spcPts val="0"/>
            </a:spcBef>
            <a:spcAft>
              <a:spcPts val="0"/>
            </a:spcAft>
          </a:pPr>
          <a:r>
            <a:rPr lang="en-US" sz="1400" b="1" u="sng" dirty="0" smtClean="0"/>
            <a:t> </a:t>
          </a:r>
          <a:br>
            <a:rPr lang="en-US" sz="1400" b="1" u="sng" dirty="0" smtClean="0"/>
          </a:br>
          <a:r>
            <a:rPr lang="en-US" sz="1400" b="1" u="sng" dirty="0" smtClean="0"/>
            <a:t/>
          </a:r>
          <a:br>
            <a:rPr lang="en-US" sz="1400" b="1" u="sng" dirty="0" smtClean="0"/>
          </a:br>
          <a:endParaRPr lang="en-GB" sz="1400" b="1" dirty="0"/>
        </a:p>
      </dgm:t>
    </dgm:pt>
    <dgm:pt modelId="{3B2EF371-C5D2-4B3B-99D6-1AAC3480FF70}" type="sibTrans" cxnId="{1F7CFDF9-381F-4377-B5F7-CBDC78AF01BF}">
      <dgm:prSet/>
      <dgm:spPr/>
      <dgm:t>
        <a:bodyPr/>
        <a:lstStyle/>
        <a:p>
          <a:endParaRPr lang="en-GB"/>
        </a:p>
      </dgm:t>
    </dgm:pt>
    <dgm:pt modelId="{12FB4B0D-04B0-42BE-AFAB-001BCDD0D1A6}" type="parTrans" cxnId="{1F7CFDF9-381F-4377-B5F7-CBDC78AF01BF}">
      <dgm:prSet/>
      <dgm:spPr/>
      <dgm:t>
        <a:bodyPr/>
        <a:lstStyle/>
        <a:p>
          <a:endParaRPr lang="en-GB"/>
        </a:p>
      </dgm:t>
    </dgm:pt>
    <dgm:pt modelId="{B2D70297-9CA2-4938-A232-AE6DA2F53E65}" type="pres">
      <dgm:prSet presAssocID="{51ECF230-F641-4349-B718-FB7DB5764F85}" presName="Name0" presStyleCnt="0">
        <dgm:presLayoutVars>
          <dgm:dir/>
          <dgm:resizeHandles val="exact"/>
        </dgm:presLayoutVars>
      </dgm:prSet>
      <dgm:spPr/>
    </dgm:pt>
    <dgm:pt modelId="{80DF725A-40BD-4ACA-AAFE-631AFBAE730B}" type="pres">
      <dgm:prSet presAssocID="{51ECF230-F641-4349-B718-FB7DB5764F85}" presName="fgShape" presStyleLbl="fgShp" presStyleIdx="0" presStyleCnt="1"/>
      <dgm:spPr>
        <a:noFill/>
      </dgm:spPr>
    </dgm:pt>
    <dgm:pt modelId="{EA57AFDD-D436-4F69-A896-D938BB0BC34F}" type="pres">
      <dgm:prSet presAssocID="{51ECF230-F641-4349-B718-FB7DB5764F85}" presName="linComp" presStyleCnt="0"/>
      <dgm:spPr/>
    </dgm:pt>
    <dgm:pt modelId="{A10D5BD9-285F-44E0-859A-D4CD5AF41603}" type="pres">
      <dgm:prSet presAssocID="{35C8FC43-6CF7-4F18-8490-FDDA1E8275F6}" presName="compNode" presStyleCnt="0"/>
      <dgm:spPr/>
    </dgm:pt>
    <dgm:pt modelId="{B3E5F407-3FE5-4ED2-BDED-6BB98462471F}" type="pres">
      <dgm:prSet presAssocID="{35C8FC43-6CF7-4F18-8490-FDDA1E8275F6}" presName="bkgdShape" presStyleLbl="node1" presStyleIdx="0" presStyleCnt="7" custScaleX="100000" custScaleY="100000"/>
      <dgm:spPr/>
      <dgm:t>
        <a:bodyPr/>
        <a:lstStyle/>
        <a:p>
          <a:endParaRPr lang="en-GB"/>
        </a:p>
      </dgm:t>
    </dgm:pt>
    <dgm:pt modelId="{E8F7184B-9B2F-44DE-867F-C940B4035845}" type="pres">
      <dgm:prSet presAssocID="{35C8FC43-6CF7-4F18-8490-FDDA1E8275F6}" presName="nodeTx" presStyleLbl="node1" presStyleIdx="0" presStyleCnt="7">
        <dgm:presLayoutVars>
          <dgm:bulletEnabled val="1"/>
        </dgm:presLayoutVars>
      </dgm:prSet>
      <dgm:spPr/>
      <dgm:t>
        <a:bodyPr/>
        <a:lstStyle/>
        <a:p>
          <a:endParaRPr lang="en-GB"/>
        </a:p>
      </dgm:t>
    </dgm:pt>
    <dgm:pt modelId="{847B2C02-46DD-47EC-8190-EBA5824B2188}" type="pres">
      <dgm:prSet presAssocID="{35C8FC43-6CF7-4F18-8490-FDDA1E8275F6}" presName="invisiNode" presStyleLbl="node1" presStyleIdx="0" presStyleCnt="7"/>
      <dgm:spPr/>
    </dgm:pt>
    <dgm:pt modelId="{163F69D6-B424-46A9-BFA5-9FB50B2D4645}" type="pres">
      <dgm:prSet presAssocID="{35C8FC43-6CF7-4F18-8490-FDDA1E8275F6}" presName="imagNode" presStyleLbl="fgImgPlace1" presStyleIdx="0" presStyleCnt="7" custScaleY="67908" custLinFactNeighborX="-907" custLinFactNeighborY="-24366"/>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061249A1-B317-480D-A87B-005858B7537B}" type="pres">
      <dgm:prSet presAssocID="{328B91BE-40F1-48DF-80C7-9DE77F3119D0}" presName="sibTrans" presStyleLbl="sibTrans2D1" presStyleIdx="0" presStyleCnt="0"/>
      <dgm:spPr/>
      <dgm:t>
        <a:bodyPr/>
        <a:lstStyle/>
        <a:p>
          <a:endParaRPr lang="lt-LT"/>
        </a:p>
      </dgm:t>
    </dgm:pt>
    <dgm:pt modelId="{15D232AD-1693-44C6-80A9-A2A2B0F753CA}" type="pres">
      <dgm:prSet presAssocID="{4F5151D5-FD89-4973-A3E2-DD37ACE6D74C}" presName="compNode" presStyleCnt="0"/>
      <dgm:spPr/>
    </dgm:pt>
    <dgm:pt modelId="{AA809020-DCBF-4D32-B3FB-6EDEE81DCBD7}" type="pres">
      <dgm:prSet presAssocID="{4F5151D5-FD89-4973-A3E2-DD37ACE6D74C}" presName="bkgdShape" presStyleLbl="node1" presStyleIdx="1" presStyleCnt="7" custScaleX="100000" custScaleY="100000"/>
      <dgm:spPr/>
      <dgm:t>
        <a:bodyPr/>
        <a:lstStyle/>
        <a:p>
          <a:endParaRPr lang="en-GB"/>
        </a:p>
      </dgm:t>
    </dgm:pt>
    <dgm:pt modelId="{81517C72-5448-47DE-A8DD-A3853533FE95}" type="pres">
      <dgm:prSet presAssocID="{4F5151D5-FD89-4973-A3E2-DD37ACE6D74C}" presName="nodeTx" presStyleLbl="node1" presStyleIdx="1" presStyleCnt="7">
        <dgm:presLayoutVars>
          <dgm:bulletEnabled val="1"/>
        </dgm:presLayoutVars>
      </dgm:prSet>
      <dgm:spPr/>
      <dgm:t>
        <a:bodyPr/>
        <a:lstStyle/>
        <a:p>
          <a:endParaRPr lang="en-GB"/>
        </a:p>
      </dgm:t>
    </dgm:pt>
    <dgm:pt modelId="{A18BAC49-6211-4E71-A995-A9ECD168F27E}" type="pres">
      <dgm:prSet presAssocID="{4F5151D5-FD89-4973-A3E2-DD37ACE6D74C}" presName="invisiNode" presStyleLbl="node1" presStyleIdx="1" presStyleCnt="7"/>
      <dgm:spPr/>
    </dgm:pt>
    <dgm:pt modelId="{94DB67F3-7DB4-49B6-BE16-95461CFCAC14}" type="pres">
      <dgm:prSet presAssocID="{4F5151D5-FD89-4973-A3E2-DD37ACE6D74C}" presName="imagNode" presStyleLbl="fgImgPlace1" presStyleIdx="1" presStyleCnt="7" custScaleY="67908" custLinFactNeighborX="-907" custLinFactNeighborY="-24366"/>
      <dgm:spPr>
        <a:blipFill>
          <a:blip xmlns:r="http://schemas.openxmlformats.org/officeDocument/2006/relationships" r:embed="rId2">
            <a:extLst>
              <a:ext uri="{28A0092B-C50C-407E-A947-70E740481C1C}">
                <a14:useLocalDpi xmlns:a14="http://schemas.microsoft.com/office/drawing/2010/main" val="0"/>
              </a:ext>
            </a:extLst>
          </a:blip>
          <a:srcRect/>
          <a:stretch>
            <a:fillRect l="-36000" r="-36000"/>
          </a:stretch>
        </a:blipFill>
      </dgm:spPr>
    </dgm:pt>
    <dgm:pt modelId="{A730BCFB-7262-4CF0-A283-F52E8EEFF5EF}" type="pres">
      <dgm:prSet presAssocID="{3B2EF371-C5D2-4B3B-99D6-1AAC3480FF70}" presName="sibTrans" presStyleLbl="sibTrans2D1" presStyleIdx="0" presStyleCnt="0"/>
      <dgm:spPr/>
      <dgm:t>
        <a:bodyPr/>
        <a:lstStyle/>
        <a:p>
          <a:endParaRPr lang="lt-LT"/>
        </a:p>
      </dgm:t>
    </dgm:pt>
    <dgm:pt modelId="{4A410C65-BA28-426B-907F-F252E246805D}" type="pres">
      <dgm:prSet presAssocID="{0100B96C-6FBF-4EC8-945F-BA72CFEBACFE}" presName="compNode" presStyleCnt="0"/>
      <dgm:spPr/>
    </dgm:pt>
    <dgm:pt modelId="{11796B78-AFDE-4CF9-9DA9-31CA5E986801}" type="pres">
      <dgm:prSet presAssocID="{0100B96C-6FBF-4EC8-945F-BA72CFEBACFE}" presName="bkgdShape" presStyleLbl="node1" presStyleIdx="2" presStyleCnt="7" custScaleX="100000" custScaleY="100000"/>
      <dgm:spPr/>
      <dgm:t>
        <a:bodyPr/>
        <a:lstStyle/>
        <a:p>
          <a:endParaRPr lang="en-GB"/>
        </a:p>
      </dgm:t>
    </dgm:pt>
    <dgm:pt modelId="{77C4BE3A-F4D5-4D1F-B519-ABBE7A55187C}" type="pres">
      <dgm:prSet presAssocID="{0100B96C-6FBF-4EC8-945F-BA72CFEBACFE}" presName="nodeTx" presStyleLbl="node1" presStyleIdx="2" presStyleCnt="7">
        <dgm:presLayoutVars>
          <dgm:bulletEnabled val="1"/>
        </dgm:presLayoutVars>
      </dgm:prSet>
      <dgm:spPr/>
      <dgm:t>
        <a:bodyPr/>
        <a:lstStyle/>
        <a:p>
          <a:endParaRPr lang="en-GB"/>
        </a:p>
      </dgm:t>
    </dgm:pt>
    <dgm:pt modelId="{3D920F08-8C4B-42EC-877A-A9E9AFC24076}" type="pres">
      <dgm:prSet presAssocID="{0100B96C-6FBF-4EC8-945F-BA72CFEBACFE}" presName="invisiNode" presStyleLbl="node1" presStyleIdx="2" presStyleCnt="7"/>
      <dgm:spPr/>
    </dgm:pt>
    <dgm:pt modelId="{DB6E7A31-6BF2-4BEF-90F4-3151A1F7E8FE}" type="pres">
      <dgm:prSet presAssocID="{0100B96C-6FBF-4EC8-945F-BA72CFEBACFE}" presName="imagNode" presStyleLbl="fgImgPlace1" presStyleIdx="2" presStyleCnt="7" custScaleY="67908" custLinFactNeighborX="-907" custLinFactNeighborY="-24366"/>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F168CE05-46C3-4D52-B01E-E799BFD6D932}" type="pres">
      <dgm:prSet presAssocID="{BBD12A12-6027-4D30-9D0C-03C48B045A5D}" presName="sibTrans" presStyleLbl="sibTrans2D1" presStyleIdx="0" presStyleCnt="0"/>
      <dgm:spPr/>
      <dgm:t>
        <a:bodyPr/>
        <a:lstStyle/>
        <a:p>
          <a:endParaRPr lang="lt-LT"/>
        </a:p>
      </dgm:t>
    </dgm:pt>
    <dgm:pt modelId="{DE4F6569-0706-419E-8E65-6AFD5DD879B4}" type="pres">
      <dgm:prSet presAssocID="{184FC5A6-87E4-4263-BB13-D75D5196E245}" presName="compNode" presStyleCnt="0"/>
      <dgm:spPr/>
    </dgm:pt>
    <dgm:pt modelId="{29DF4C9C-29AE-4F8A-AFC1-F5FF60F4BB91}" type="pres">
      <dgm:prSet presAssocID="{184FC5A6-87E4-4263-BB13-D75D5196E245}" presName="bkgdShape" presStyleLbl="node1" presStyleIdx="3" presStyleCnt="7" custScaleX="100000" custScaleY="100000"/>
      <dgm:spPr/>
      <dgm:t>
        <a:bodyPr/>
        <a:lstStyle/>
        <a:p>
          <a:endParaRPr lang="en-GB"/>
        </a:p>
      </dgm:t>
    </dgm:pt>
    <dgm:pt modelId="{FEBE2B13-9861-435C-A6CF-D5F192F139DF}" type="pres">
      <dgm:prSet presAssocID="{184FC5A6-87E4-4263-BB13-D75D5196E245}" presName="nodeTx" presStyleLbl="node1" presStyleIdx="3" presStyleCnt="7">
        <dgm:presLayoutVars>
          <dgm:bulletEnabled val="1"/>
        </dgm:presLayoutVars>
      </dgm:prSet>
      <dgm:spPr/>
      <dgm:t>
        <a:bodyPr/>
        <a:lstStyle/>
        <a:p>
          <a:endParaRPr lang="en-GB"/>
        </a:p>
      </dgm:t>
    </dgm:pt>
    <dgm:pt modelId="{E7F2A453-4721-4245-B6BC-C357103ECFAC}" type="pres">
      <dgm:prSet presAssocID="{184FC5A6-87E4-4263-BB13-D75D5196E245}" presName="invisiNode" presStyleLbl="node1" presStyleIdx="3" presStyleCnt="7"/>
      <dgm:spPr/>
    </dgm:pt>
    <dgm:pt modelId="{1ECCF97E-1D25-4957-BF8A-357B0C066571}" type="pres">
      <dgm:prSet presAssocID="{184FC5A6-87E4-4263-BB13-D75D5196E245}" presName="imagNode" presStyleLbl="fgImgPlace1" presStyleIdx="3" presStyleCnt="7" custScaleY="67908" custLinFactNeighborX="-907" custLinFactNeighborY="-24366"/>
      <dgm:spPr>
        <a:blipFill>
          <a:blip xmlns:r="http://schemas.openxmlformats.org/officeDocument/2006/relationships" r:embed="rId4">
            <a:extLst>
              <a:ext uri="{28A0092B-C50C-407E-A947-70E740481C1C}">
                <a14:useLocalDpi xmlns:a14="http://schemas.microsoft.com/office/drawing/2010/main" val="0"/>
              </a:ext>
            </a:extLst>
          </a:blip>
          <a:srcRect/>
          <a:stretch>
            <a:fillRect l="-39000" r="-39000"/>
          </a:stretch>
        </a:blipFill>
      </dgm:spPr>
    </dgm:pt>
    <dgm:pt modelId="{95A4678A-F1A7-4057-9646-BE8B77332480}" type="pres">
      <dgm:prSet presAssocID="{FC094289-4EE2-4BDD-AE4F-4133AF5FB2CD}" presName="sibTrans" presStyleLbl="sibTrans2D1" presStyleIdx="0" presStyleCnt="0"/>
      <dgm:spPr/>
      <dgm:t>
        <a:bodyPr/>
        <a:lstStyle/>
        <a:p>
          <a:endParaRPr lang="lt-LT"/>
        </a:p>
      </dgm:t>
    </dgm:pt>
    <dgm:pt modelId="{E0566C2D-ECBD-4670-8A2A-DD2B41FF52F0}" type="pres">
      <dgm:prSet presAssocID="{960C88E0-F12D-4109-85ED-D36BDF73772D}" presName="compNode" presStyleCnt="0"/>
      <dgm:spPr/>
    </dgm:pt>
    <dgm:pt modelId="{F37306EF-2BE1-4E8F-92F6-733363003238}" type="pres">
      <dgm:prSet presAssocID="{960C88E0-F12D-4109-85ED-D36BDF73772D}" presName="bkgdShape" presStyleLbl="node1" presStyleIdx="4" presStyleCnt="7" custScaleX="100000" custScaleY="100000"/>
      <dgm:spPr/>
      <dgm:t>
        <a:bodyPr/>
        <a:lstStyle/>
        <a:p>
          <a:endParaRPr lang="en-GB"/>
        </a:p>
      </dgm:t>
    </dgm:pt>
    <dgm:pt modelId="{00A12F26-98BF-4893-A1DC-539557A1AB2C}" type="pres">
      <dgm:prSet presAssocID="{960C88E0-F12D-4109-85ED-D36BDF73772D}" presName="nodeTx" presStyleLbl="node1" presStyleIdx="4" presStyleCnt="7">
        <dgm:presLayoutVars>
          <dgm:bulletEnabled val="1"/>
        </dgm:presLayoutVars>
      </dgm:prSet>
      <dgm:spPr/>
      <dgm:t>
        <a:bodyPr/>
        <a:lstStyle/>
        <a:p>
          <a:endParaRPr lang="en-GB"/>
        </a:p>
      </dgm:t>
    </dgm:pt>
    <dgm:pt modelId="{B0DEB3FA-1A0D-4E5C-B9DF-31639DCA772D}" type="pres">
      <dgm:prSet presAssocID="{960C88E0-F12D-4109-85ED-D36BDF73772D}" presName="invisiNode" presStyleLbl="node1" presStyleIdx="4" presStyleCnt="7"/>
      <dgm:spPr/>
    </dgm:pt>
    <dgm:pt modelId="{7F989DD2-068C-4E7A-9D58-EC09B1715FED}" type="pres">
      <dgm:prSet presAssocID="{960C88E0-F12D-4109-85ED-D36BDF73772D}" presName="imagNode" presStyleLbl="fgImgPlace1" presStyleIdx="4" presStyleCnt="7" custScaleY="67908" custLinFactNeighborX="-907" custLinFactNeighborY="-24366"/>
      <dgm:spPr>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dgm:spPr>
    </dgm:pt>
    <dgm:pt modelId="{18106B1D-B0C4-4584-9D2A-3F6C0AACDFEB}" type="pres">
      <dgm:prSet presAssocID="{F09B1441-0B10-42E4-AE58-9E68B362B08F}" presName="sibTrans" presStyleLbl="sibTrans2D1" presStyleIdx="0" presStyleCnt="0"/>
      <dgm:spPr/>
      <dgm:t>
        <a:bodyPr/>
        <a:lstStyle/>
        <a:p>
          <a:endParaRPr lang="lt-LT"/>
        </a:p>
      </dgm:t>
    </dgm:pt>
    <dgm:pt modelId="{0B7B93C1-5FEA-4237-9795-0B8BA62A4CF4}" type="pres">
      <dgm:prSet presAssocID="{E3CF96EA-256A-486B-93F8-5116941F2E86}" presName="compNode" presStyleCnt="0"/>
      <dgm:spPr/>
    </dgm:pt>
    <dgm:pt modelId="{1C65B0B8-04A9-4E41-98C1-DC5CD8629A0E}" type="pres">
      <dgm:prSet presAssocID="{E3CF96EA-256A-486B-93F8-5116941F2E86}" presName="bkgdShape" presStyleLbl="node1" presStyleIdx="5" presStyleCnt="7" custScaleX="100000" custScaleY="100000"/>
      <dgm:spPr/>
      <dgm:t>
        <a:bodyPr/>
        <a:lstStyle/>
        <a:p>
          <a:endParaRPr lang="en-GB"/>
        </a:p>
      </dgm:t>
    </dgm:pt>
    <dgm:pt modelId="{38436D0F-153F-4D15-8272-4041436E458F}" type="pres">
      <dgm:prSet presAssocID="{E3CF96EA-256A-486B-93F8-5116941F2E86}" presName="nodeTx" presStyleLbl="node1" presStyleIdx="5" presStyleCnt="7">
        <dgm:presLayoutVars>
          <dgm:bulletEnabled val="1"/>
        </dgm:presLayoutVars>
      </dgm:prSet>
      <dgm:spPr/>
      <dgm:t>
        <a:bodyPr/>
        <a:lstStyle/>
        <a:p>
          <a:endParaRPr lang="en-GB"/>
        </a:p>
      </dgm:t>
    </dgm:pt>
    <dgm:pt modelId="{1B533CE5-8E0A-4B4C-AE93-CA081873C9FD}" type="pres">
      <dgm:prSet presAssocID="{E3CF96EA-256A-486B-93F8-5116941F2E86}" presName="invisiNode" presStyleLbl="node1" presStyleIdx="5" presStyleCnt="7"/>
      <dgm:spPr/>
    </dgm:pt>
    <dgm:pt modelId="{1078EF6B-1FBC-4791-832C-6633AAF07E6B}" type="pres">
      <dgm:prSet presAssocID="{E3CF96EA-256A-486B-93F8-5116941F2E86}" presName="imagNode" presStyleLbl="fgImgPlace1" presStyleIdx="5" presStyleCnt="7" custScaleY="67908" custLinFactNeighborX="-907" custLinFactNeighborY="-24366"/>
      <dgm:spPr>
        <a:blipFill>
          <a:blip xmlns:r="http://schemas.openxmlformats.org/officeDocument/2006/relationships" r:embed="rId6">
            <a:extLst>
              <a:ext uri="{28A0092B-C50C-407E-A947-70E740481C1C}">
                <a14:useLocalDpi xmlns:a14="http://schemas.microsoft.com/office/drawing/2010/main" val="0"/>
              </a:ext>
            </a:extLst>
          </a:blip>
          <a:srcRect/>
          <a:stretch>
            <a:fillRect l="-55000" r="-55000"/>
          </a:stretch>
        </a:blipFill>
      </dgm:spPr>
    </dgm:pt>
    <dgm:pt modelId="{A8E2EAF8-79C5-48A4-8AD3-5113D09C7ECB}" type="pres">
      <dgm:prSet presAssocID="{7314E0D9-9DA8-408F-9900-5EE0B697539D}" presName="sibTrans" presStyleLbl="sibTrans2D1" presStyleIdx="0" presStyleCnt="0"/>
      <dgm:spPr/>
      <dgm:t>
        <a:bodyPr/>
        <a:lstStyle/>
        <a:p>
          <a:endParaRPr lang="lt-LT"/>
        </a:p>
      </dgm:t>
    </dgm:pt>
    <dgm:pt modelId="{D05D2B7E-4B4D-441B-9CEF-808E20744C62}" type="pres">
      <dgm:prSet presAssocID="{1D89D910-6B6D-4418-B7B5-A5D6FCA68361}" presName="compNode" presStyleCnt="0"/>
      <dgm:spPr/>
    </dgm:pt>
    <dgm:pt modelId="{F612D48D-167D-4E0D-81DD-8BF7BFC6451D}" type="pres">
      <dgm:prSet presAssocID="{1D89D910-6B6D-4418-B7B5-A5D6FCA68361}" presName="bkgdShape" presStyleLbl="node1" presStyleIdx="6" presStyleCnt="7" custScaleX="100000" custScaleY="100000"/>
      <dgm:spPr/>
      <dgm:t>
        <a:bodyPr/>
        <a:lstStyle/>
        <a:p>
          <a:endParaRPr lang="en-GB"/>
        </a:p>
      </dgm:t>
    </dgm:pt>
    <dgm:pt modelId="{BC5B4B6D-29F0-47AE-B37A-E4560E4CFBBC}" type="pres">
      <dgm:prSet presAssocID="{1D89D910-6B6D-4418-B7B5-A5D6FCA68361}" presName="nodeTx" presStyleLbl="node1" presStyleIdx="6" presStyleCnt="7">
        <dgm:presLayoutVars>
          <dgm:bulletEnabled val="1"/>
        </dgm:presLayoutVars>
      </dgm:prSet>
      <dgm:spPr/>
      <dgm:t>
        <a:bodyPr/>
        <a:lstStyle/>
        <a:p>
          <a:endParaRPr lang="en-GB"/>
        </a:p>
      </dgm:t>
    </dgm:pt>
    <dgm:pt modelId="{E12115C7-A5BE-4674-BB82-4FBA9E704933}" type="pres">
      <dgm:prSet presAssocID="{1D89D910-6B6D-4418-B7B5-A5D6FCA68361}" presName="invisiNode" presStyleLbl="node1" presStyleIdx="6" presStyleCnt="7"/>
      <dgm:spPr/>
    </dgm:pt>
    <dgm:pt modelId="{D0D39E53-FBB1-435E-A2D7-53EB87EBE299}" type="pres">
      <dgm:prSet presAssocID="{1D89D910-6B6D-4418-B7B5-A5D6FCA68361}" presName="imagNode" presStyleLbl="fgImgPlace1" presStyleIdx="6" presStyleCnt="7" custScaleY="67908" custLinFactNeighborX="-907" custLinFactNeighborY="-24366"/>
      <dgm:spPr>
        <a:blipFill>
          <a:blip xmlns:r="http://schemas.openxmlformats.org/officeDocument/2006/relationships" r:embed="rId7">
            <a:extLst>
              <a:ext uri="{28A0092B-C50C-407E-A947-70E740481C1C}">
                <a14:useLocalDpi xmlns:a14="http://schemas.microsoft.com/office/drawing/2010/main" val="0"/>
              </a:ext>
            </a:extLst>
          </a:blip>
          <a:srcRect/>
          <a:stretch>
            <a:fillRect l="-24000" r="-24000"/>
          </a:stretch>
        </a:blipFill>
      </dgm:spPr>
    </dgm:pt>
  </dgm:ptLst>
  <dgm:cxnLst>
    <dgm:cxn modelId="{9B599322-1897-4A04-8D7B-12A9CF451968}" type="presOf" srcId="{35C8FC43-6CF7-4F18-8490-FDDA1E8275F6}" destId="{E8F7184B-9B2F-44DE-867F-C940B4035845}" srcOrd="1" destOrd="0" presId="urn:microsoft.com/office/officeart/2005/8/layout/hList7"/>
    <dgm:cxn modelId="{6B86BACA-BC51-49A8-92EC-1E7D6F5F5E63}" srcId="{51ECF230-F641-4349-B718-FB7DB5764F85}" destId="{E3CF96EA-256A-486B-93F8-5116941F2E86}" srcOrd="5" destOrd="0" parTransId="{ADDB6BA8-553D-409D-B250-4DD3954B31C2}" sibTransId="{7314E0D9-9DA8-408F-9900-5EE0B697539D}"/>
    <dgm:cxn modelId="{DD4BA211-C296-44FE-B5EB-2106B6285A04}" type="presOf" srcId="{184FC5A6-87E4-4263-BB13-D75D5196E245}" destId="{29DF4C9C-29AE-4F8A-AFC1-F5FF60F4BB91}" srcOrd="0" destOrd="0" presId="urn:microsoft.com/office/officeart/2005/8/layout/hList7"/>
    <dgm:cxn modelId="{6F3535CA-2C28-4377-9803-9D6045FF28AB}" type="presOf" srcId="{328B91BE-40F1-48DF-80C7-9DE77F3119D0}" destId="{061249A1-B317-480D-A87B-005858B7537B}" srcOrd="0" destOrd="0" presId="urn:microsoft.com/office/officeart/2005/8/layout/hList7"/>
    <dgm:cxn modelId="{3D829BD7-B28D-4E62-A8E3-5F37F4F8AFEE}" type="presOf" srcId="{7314E0D9-9DA8-408F-9900-5EE0B697539D}" destId="{A8E2EAF8-79C5-48A4-8AD3-5113D09C7ECB}" srcOrd="0" destOrd="0" presId="urn:microsoft.com/office/officeart/2005/8/layout/hList7"/>
    <dgm:cxn modelId="{1BD827BA-5088-4F4C-80A8-3F63BB34C159}" type="presOf" srcId="{0100B96C-6FBF-4EC8-945F-BA72CFEBACFE}" destId="{11796B78-AFDE-4CF9-9DA9-31CA5E986801}" srcOrd="0" destOrd="0" presId="urn:microsoft.com/office/officeart/2005/8/layout/hList7"/>
    <dgm:cxn modelId="{99032949-A59F-4C70-BFC1-434236AECDCA}" type="presOf" srcId="{F09B1441-0B10-42E4-AE58-9E68B362B08F}" destId="{18106B1D-B0C4-4584-9D2A-3F6C0AACDFEB}" srcOrd="0" destOrd="0" presId="urn:microsoft.com/office/officeart/2005/8/layout/hList7"/>
    <dgm:cxn modelId="{F1824341-172E-484D-A5ED-1A52A3F5A170}" type="presOf" srcId="{FC094289-4EE2-4BDD-AE4F-4133AF5FB2CD}" destId="{95A4678A-F1A7-4057-9646-BE8B77332480}" srcOrd="0" destOrd="0" presId="urn:microsoft.com/office/officeart/2005/8/layout/hList7"/>
    <dgm:cxn modelId="{8BD2FC73-8D8E-42C4-86A0-660CED353A2F}" type="presOf" srcId="{1D89D910-6B6D-4418-B7B5-A5D6FCA68361}" destId="{BC5B4B6D-29F0-47AE-B37A-E4560E4CFBBC}" srcOrd="1" destOrd="0" presId="urn:microsoft.com/office/officeart/2005/8/layout/hList7"/>
    <dgm:cxn modelId="{A10E4F15-7174-4959-966D-F687D582D77D}" type="presOf" srcId="{3B2EF371-C5D2-4B3B-99D6-1AAC3480FF70}" destId="{A730BCFB-7262-4CF0-A283-F52E8EEFF5EF}" srcOrd="0" destOrd="0" presId="urn:microsoft.com/office/officeart/2005/8/layout/hList7"/>
    <dgm:cxn modelId="{4D364518-187D-41A5-81DE-9830E79E028F}" type="presOf" srcId="{0100B96C-6FBF-4EC8-945F-BA72CFEBACFE}" destId="{77C4BE3A-F4D5-4D1F-B519-ABBE7A55187C}" srcOrd="1" destOrd="0" presId="urn:microsoft.com/office/officeart/2005/8/layout/hList7"/>
    <dgm:cxn modelId="{1E3F0026-1882-4C47-B02F-EFE100FA2842}" srcId="{51ECF230-F641-4349-B718-FB7DB5764F85}" destId="{1D89D910-6B6D-4418-B7B5-A5D6FCA68361}" srcOrd="6" destOrd="0" parTransId="{10673E45-A6BB-4F36-B634-423A5688FFAF}" sibTransId="{B3D98CEA-A06B-4DBA-B5A1-7C899D8EFA0C}"/>
    <dgm:cxn modelId="{AC24E440-441D-4255-8756-1AADA285C474}" type="presOf" srcId="{1D89D910-6B6D-4418-B7B5-A5D6FCA68361}" destId="{F612D48D-167D-4E0D-81DD-8BF7BFC6451D}" srcOrd="0" destOrd="0" presId="urn:microsoft.com/office/officeart/2005/8/layout/hList7"/>
    <dgm:cxn modelId="{82E86DFB-7BDE-4D98-B687-BD5E45E7DBEF}" type="presOf" srcId="{35C8FC43-6CF7-4F18-8490-FDDA1E8275F6}" destId="{B3E5F407-3FE5-4ED2-BDED-6BB98462471F}" srcOrd="0" destOrd="0" presId="urn:microsoft.com/office/officeart/2005/8/layout/hList7"/>
    <dgm:cxn modelId="{9819AE94-D9B7-4A39-A8C6-1230C80FA4CD}" type="presOf" srcId="{184FC5A6-87E4-4263-BB13-D75D5196E245}" destId="{FEBE2B13-9861-435C-A6CF-D5F192F139DF}" srcOrd="1" destOrd="0" presId="urn:microsoft.com/office/officeart/2005/8/layout/hList7"/>
    <dgm:cxn modelId="{40322082-0C9D-431E-8667-5A5C20CE7F0B}" type="presOf" srcId="{960C88E0-F12D-4109-85ED-D36BDF73772D}" destId="{00A12F26-98BF-4893-A1DC-539557A1AB2C}" srcOrd="1" destOrd="0" presId="urn:microsoft.com/office/officeart/2005/8/layout/hList7"/>
    <dgm:cxn modelId="{A3346607-1F74-4849-841E-FCD2B4D5E16F}" type="presOf" srcId="{BBD12A12-6027-4D30-9D0C-03C48B045A5D}" destId="{F168CE05-46C3-4D52-B01E-E799BFD6D932}" srcOrd="0" destOrd="0" presId="urn:microsoft.com/office/officeart/2005/8/layout/hList7"/>
    <dgm:cxn modelId="{7B560DD1-D485-41BC-80D9-80B3E7E5AC3D}" srcId="{51ECF230-F641-4349-B718-FB7DB5764F85}" destId="{0100B96C-6FBF-4EC8-945F-BA72CFEBACFE}" srcOrd="2" destOrd="0" parTransId="{2656A513-048A-4B7F-9235-970BAC4A0136}" sibTransId="{BBD12A12-6027-4D30-9D0C-03C48B045A5D}"/>
    <dgm:cxn modelId="{FE08C4E8-4E3F-4BA0-A520-E53D98A2EC24}" type="presOf" srcId="{4F5151D5-FD89-4973-A3E2-DD37ACE6D74C}" destId="{AA809020-DCBF-4D32-B3FB-6EDEE81DCBD7}" srcOrd="0" destOrd="0" presId="urn:microsoft.com/office/officeart/2005/8/layout/hList7"/>
    <dgm:cxn modelId="{E2CFE283-5A12-4749-8993-19E7881FF749}" srcId="{51ECF230-F641-4349-B718-FB7DB5764F85}" destId="{960C88E0-F12D-4109-85ED-D36BDF73772D}" srcOrd="4" destOrd="0" parTransId="{BF51E1DF-A167-4728-99A9-B6FFAF1F7B4F}" sibTransId="{F09B1441-0B10-42E4-AE58-9E68B362B08F}"/>
    <dgm:cxn modelId="{0EA69B1A-7A48-4A1F-B3DC-08BEC3A039BD}" type="presOf" srcId="{E3CF96EA-256A-486B-93F8-5116941F2E86}" destId="{1C65B0B8-04A9-4E41-98C1-DC5CD8629A0E}" srcOrd="0" destOrd="0" presId="urn:microsoft.com/office/officeart/2005/8/layout/hList7"/>
    <dgm:cxn modelId="{D3826712-9175-49BC-A99C-738077311769}" type="presOf" srcId="{960C88E0-F12D-4109-85ED-D36BDF73772D}" destId="{F37306EF-2BE1-4E8F-92F6-733363003238}" srcOrd="0" destOrd="0" presId="urn:microsoft.com/office/officeart/2005/8/layout/hList7"/>
    <dgm:cxn modelId="{1F7CFDF9-381F-4377-B5F7-CBDC78AF01BF}" srcId="{51ECF230-F641-4349-B718-FB7DB5764F85}" destId="{4F5151D5-FD89-4973-A3E2-DD37ACE6D74C}" srcOrd="1" destOrd="0" parTransId="{12FB4B0D-04B0-42BE-AFAB-001BCDD0D1A6}" sibTransId="{3B2EF371-C5D2-4B3B-99D6-1AAC3480FF70}"/>
    <dgm:cxn modelId="{59ED59CF-C586-4FED-B188-141DA96BF069}" srcId="{51ECF230-F641-4349-B718-FB7DB5764F85}" destId="{35C8FC43-6CF7-4F18-8490-FDDA1E8275F6}" srcOrd="0" destOrd="0" parTransId="{F44F0458-E4C3-46BB-99F9-34E26B4A3DED}" sibTransId="{328B91BE-40F1-48DF-80C7-9DE77F3119D0}"/>
    <dgm:cxn modelId="{F020E8FC-AEBF-4499-8987-C6153CB0F2A0}" type="presOf" srcId="{4F5151D5-FD89-4973-A3E2-DD37ACE6D74C}" destId="{81517C72-5448-47DE-A8DD-A3853533FE95}" srcOrd="1" destOrd="0" presId="urn:microsoft.com/office/officeart/2005/8/layout/hList7"/>
    <dgm:cxn modelId="{04C53BE8-5B51-48E2-BAA2-7B3152A0FC58}" type="presOf" srcId="{51ECF230-F641-4349-B718-FB7DB5764F85}" destId="{B2D70297-9CA2-4938-A232-AE6DA2F53E65}" srcOrd="0" destOrd="0" presId="urn:microsoft.com/office/officeart/2005/8/layout/hList7"/>
    <dgm:cxn modelId="{0BE38261-D5A0-4A82-81BF-6B74AFD0482F}" srcId="{51ECF230-F641-4349-B718-FB7DB5764F85}" destId="{184FC5A6-87E4-4263-BB13-D75D5196E245}" srcOrd="3" destOrd="0" parTransId="{F0BC07B6-3DEB-43C0-9131-6C0F185F3417}" sibTransId="{FC094289-4EE2-4BDD-AE4F-4133AF5FB2CD}"/>
    <dgm:cxn modelId="{6C53E4B0-0014-4EFD-A077-C9C74F6AF25B}" type="presOf" srcId="{E3CF96EA-256A-486B-93F8-5116941F2E86}" destId="{38436D0F-153F-4D15-8272-4041436E458F}" srcOrd="1" destOrd="0" presId="urn:microsoft.com/office/officeart/2005/8/layout/hList7"/>
    <dgm:cxn modelId="{000D2CEA-96D4-45A7-93EC-69EC7194BABF}" type="presParOf" srcId="{B2D70297-9CA2-4938-A232-AE6DA2F53E65}" destId="{80DF725A-40BD-4ACA-AAFE-631AFBAE730B}" srcOrd="0" destOrd="0" presId="urn:microsoft.com/office/officeart/2005/8/layout/hList7"/>
    <dgm:cxn modelId="{72CC5A31-B130-4C56-AF72-68EFD3AAA119}" type="presParOf" srcId="{B2D70297-9CA2-4938-A232-AE6DA2F53E65}" destId="{EA57AFDD-D436-4F69-A896-D938BB0BC34F}" srcOrd="1" destOrd="0" presId="urn:microsoft.com/office/officeart/2005/8/layout/hList7"/>
    <dgm:cxn modelId="{06C8A1B4-0E15-4267-A9C6-F9A91543194C}" type="presParOf" srcId="{EA57AFDD-D436-4F69-A896-D938BB0BC34F}" destId="{A10D5BD9-285F-44E0-859A-D4CD5AF41603}" srcOrd="0" destOrd="0" presId="urn:microsoft.com/office/officeart/2005/8/layout/hList7"/>
    <dgm:cxn modelId="{3DC9A16E-0441-4E26-BF1F-D7B9D4C11286}" type="presParOf" srcId="{A10D5BD9-285F-44E0-859A-D4CD5AF41603}" destId="{B3E5F407-3FE5-4ED2-BDED-6BB98462471F}" srcOrd="0" destOrd="0" presId="urn:microsoft.com/office/officeart/2005/8/layout/hList7"/>
    <dgm:cxn modelId="{40885D45-4951-42FD-B532-A90CDB39C4A2}" type="presParOf" srcId="{A10D5BD9-285F-44E0-859A-D4CD5AF41603}" destId="{E8F7184B-9B2F-44DE-867F-C940B4035845}" srcOrd="1" destOrd="0" presId="urn:microsoft.com/office/officeart/2005/8/layout/hList7"/>
    <dgm:cxn modelId="{10C0D0C4-7B64-424A-8073-60A421F6C30E}" type="presParOf" srcId="{A10D5BD9-285F-44E0-859A-D4CD5AF41603}" destId="{847B2C02-46DD-47EC-8190-EBA5824B2188}" srcOrd="2" destOrd="0" presId="urn:microsoft.com/office/officeart/2005/8/layout/hList7"/>
    <dgm:cxn modelId="{B888361E-4F69-47E2-BB35-1A9A0BCE1B1C}" type="presParOf" srcId="{A10D5BD9-285F-44E0-859A-D4CD5AF41603}" destId="{163F69D6-B424-46A9-BFA5-9FB50B2D4645}" srcOrd="3" destOrd="0" presId="urn:microsoft.com/office/officeart/2005/8/layout/hList7"/>
    <dgm:cxn modelId="{1708E1B0-822B-4AB4-B92F-0FB5F7BEBF3B}" type="presParOf" srcId="{EA57AFDD-D436-4F69-A896-D938BB0BC34F}" destId="{061249A1-B317-480D-A87B-005858B7537B}" srcOrd="1" destOrd="0" presId="urn:microsoft.com/office/officeart/2005/8/layout/hList7"/>
    <dgm:cxn modelId="{986480CD-2B0F-4C7A-9C44-B7C3CD31D3E6}" type="presParOf" srcId="{EA57AFDD-D436-4F69-A896-D938BB0BC34F}" destId="{15D232AD-1693-44C6-80A9-A2A2B0F753CA}" srcOrd="2" destOrd="0" presId="urn:microsoft.com/office/officeart/2005/8/layout/hList7"/>
    <dgm:cxn modelId="{3CF5F1A3-7AC0-4967-9B85-D7C373C5736D}" type="presParOf" srcId="{15D232AD-1693-44C6-80A9-A2A2B0F753CA}" destId="{AA809020-DCBF-4D32-B3FB-6EDEE81DCBD7}" srcOrd="0" destOrd="0" presId="urn:microsoft.com/office/officeart/2005/8/layout/hList7"/>
    <dgm:cxn modelId="{2DB17537-14A2-4CB0-A7FB-6E769E295AC7}" type="presParOf" srcId="{15D232AD-1693-44C6-80A9-A2A2B0F753CA}" destId="{81517C72-5448-47DE-A8DD-A3853533FE95}" srcOrd="1" destOrd="0" presId="urn:microsoft.com/office/officeart/2005/8/layout/hList7"/>
    <dgm:cxn modelId="{C868215C-07A4-44A8-8431-FF9736F217BD}" type="presParOf" srcId="{15D232AD-1693-44C6-80A9-A2A2B0F753CA}" destId="{A18BAC49-6211-4E71-A995-A9ECD168F27E}" srcOrd="2" destOrd="0" presId="urn:microsoft.com/office/officeart/2005/8/layout/hList7"/>
    <dgm:cxn modelId="{AD5CBD84-C0BE-4B27-8DE9-21353A060928}" type="presParOf" srcId="{15D232AD-1693-44C6-80A9-A2A2B0F753CA}" destId="{94DB67F3-7DB4-49B6-BE16-95461CFCAC14}" srcOrd="3" destOrd="0" presId="urn:microsoft.com/office/officeart/2005/8/layout/hList7"/>
    <dgm:cxn modelId="{C4E94E0B-93BC-4056-A175-3446DC481955}" type="presParOf" srcId="{EA57AFDD-D436-4F69-A896-D938BB0BC34F}" destId="{A730BCFB-7262-4CF0-A283-F52E8EEFF5EF}" srcOrd="3" destOrd="0" presId="urn:microsoft.com/office/officeart/2005/8/layout/hList7"/>
    <dgm:cxn modelId="{11483B9F-44C3-45D2-A3B5-FCCAE678326F}" type="presParOf" srcId="{EA57AFDD-D436-4F69-A896-D938BB0BC34F}" destId="{4A410C65-BA28-426B-907F-F252E246805D}" srcOrd="4" destOrd="0" presId="urn:microsoft.com/office/officeart/2005/8/layout/hList7"/>
    <dgm:cxn modelId="{CB28F1F2-C03E-475D-B904-C41C54081C66}" type="presParOf" srcId="{4A410C65-BA28-426B-907F-F252E246805D}" destId="{11796B78-AFDE-4CF9-9DA9-31CA5E986801}" srcOrd="0" destOrd="0" presId="urn:microsoft.com/office/officeart/2005/8/layout/hList7"/>
    <dgm:cxn modelId="{7B957CFB-E470-45E8-AF15-27CFC97D0581}" type="presParOf" srcId="{4A410C65-BA28-426B-907F-F252E246805D}" destId="{77C4BE3A-F4D5-4D1F-B519-ABBE7A55187C}" srcOrd="1" destOrd="0" presId="urn:microsoft.com/office/officeart/2005/8/layout/hList7"/>
    <dgm:cxn modelId="{E8006136-62BA-4AD9-A88D-DDE5AE9CE5CA}" type="presParOf" srcId="{4A410C65-BA28-426B-907F-F252E246805D}" destId="{3D920F08-8C4B-42EC-877A-A9E9AFC24076}" srcOrd="2" destOrd="0" presId="urn:microsoft.com/office/officeart/2005/8/layout/hList7"/>
    <dgm:cxn modelId="{68532F55-5449-4D3B-9CE6-B87F9054310D}" type="presParOf" srcId="{4A410C65-BA28-426B-907F-F252E246805D}" destId="{DB6E7A31-6BF2-4BEF-90F4-3151A1F7E8FE}" srcOrd="3" destOrd="0" presId="urn:microsoft.com/office/officeart/2005/8/layout/hList7"/>
    <dgm:cxn modelId="{58383F8E-E403-45C7-B087-F8372C2B0F9F}" type="presParOf" srcId="{EA57AFDD-D436-4F69-A896-D938BB0BC34F}" destId="{F168CE05-46C3-4D52-B01E-E799BFD6D932}" srcOrd="5" destOrd="0" presId="urn:microsoft.com/office/officeart/2005/8/layout/hList7"/>
    <dgm:cxn modelId="{F3FC37D4-E11F-4E0C-A575-4C17D2107986}" type="presParOf" srcId="{EA57AFDD-D436-4F69-A896-D938BB0BC34F}" destId="{DE4F6569-0706-419E-8E65-6AFD5DD879B4}" srcOrd="6" destOrd="0" presId="urn:microsoft.com/office/officeart/2005/8/layout/hList7"/>
    <dgm:cxn modelId="{2C02E363-BC43-49DD-BDA6-2DF6AFBA29B5}" type="presParOf" srcId="{DE4F6569-0706-419E-8E65-6AFD5DD879B4}" destId="{29DF4C9C-29AE-4F8A-AFC1-F5FF60F4BB91}" srcOrd="0" destOrd="0" presId="urn:microsoft.com/office/officeart/2005/8/layout/hList7"/>
    <dgm:cxn modelId="{62CB4627-836E-4CEC-95A6-978FAFFC6CA9}" type="presParOf" srcId="{DE4F6569-0706-419E-8E65-6AFD5DD879B4}" destId="{FEBE2B13-9861-435C-A6CF-D5F192F139DF}" srcOrd="1" destOrd="0" presId="urn:microsoft.com/office/officeart/2005/8/layout/hList7"/>
    <dgm:cxn modelId="{F351033D-4252-4313-AD9B-81B790A29B79}" type="presParOf" srcId="{DE4F6569-0706-419E-8E65-6AFD5DD879B4}" destId="{E7F2A453-4721-4245-B6BC-C357103ECFAC}" srcOrd="2" destOrd="0" presId="urn:microsoft.com/office/officeart/2005/8/layout/hList7"/>
    <dgm:cxn modelId="{FB2FCEC7-EF5A-4EFD-ADC0-EDD51284588E}" type="presParOf" srcId="{DE4F6569-0706-419E-8E65-6AFD5DD879B4}" destId="{1ECCF97E-1D25-4957-BF8A-357B0C066571}" srcOrd="3" destOrd="0" presId="urn:microsoft.com/office/officeart/2005/8/layout/hList7"/>
    <dgm:cxn modelId="{7D13FFD3-4185-43E8-8BF2-9FD8F46FE00B}" type="presParOf" srcId="{EA57AFDD-D436-4F69-A896-D938BB0BC34F}" destId="{95A4678A-F1A7-4057-9646-BE8B77332480}" srcOrd="7" destOrd="0" presId="urn:microsoft.com/office/officeart/2005/8/layout/hList7"/>
    <dgm:cxn modelId="{C13908C7-F666-4095-8277-006DB6C9A5A9}" type="presParOf" srcId="{EA57AFDD-D436-4F69-A896-D938BB0BC34F}" destId="{E0566C2D-ECBD-4670-8A2A-DD2B41FF52F0}" srcOrd="8" destOrd="0" presId="urn:microsoft.com/office/officeart/2005/8/layout/hList7"/>
    <dgm:cxn modelId="{6634C1C4-E4E6-4758-9724-D7203F3506A8}" type="presParOf" srcId="{E0566C2D-ECBD-4670-8A2A-DD2B41FF52F0}" destId="{F37306EF-2BE1-4E8F-92F6-733363003238}" srcOrd="0" destOrd="0" presId="urn:microsoft.com/office/officeart/2005/8/layout/hList7"/>
    <dgm:cxn modelId="{1B414E26-C3E4-4387-9BC8-D2C34184376A}" type="presParOf" srcId="{E0566C2D-ECBD-4670-8A2A-DD2B41FF52F0}" destId="{00A12F26-98BF-4893-A1DC-539557A1AB2C}" srcOrd="1" destOrd="0" presId="urn:microsoft.com/office/officeart/2005/8/layout/hList7"/>
    <dgm:cxn modelId="{1E0F6A94-C83E-4A9C-8159-611A0290C6AE}" type="presParOf" srcId="{E0566C2D-ECBD-4670-8A2A-DD2B41FF52F0}" destId="{B0DEB3FA-1A0D-4E5C-B9DF-31639DCA772D}" srcOrd="2" destOrd="0" presId="urn:microsoft.com/office/officeart/2005/8/layout/hList7"/>
    <dgm:cxn modelId="{DD6D567E-474F-4432-AC46-556BCDB3E119}" type="presParOf" srcId="{E0566C2D-ECBD-4670-8A2A-DD2B41FF52F0}" destId="{7F989DD2-068C-4E7A-9D58-EC09B1715FED}" srcOrd="3" destOrd="0" presId="urn:microsoft.com/office/officeart/2005/8/layout/hList7"/>
    <dgm:cxn modelId="{20394DBB-9FB3-432B-AA10-1D885F4A64CC}" type="presParOf" srcId="{EA57AFDD-D436-4F69-A896-D938BB0BC34F}" destId="{18106B1D-B0C4-4584-9D2A-3F6C0AACDFEB}" srcOrd="9" destOrd="0" presId="urn:microsoft.com/office/officeart/2005/8/layout/hList7"/>
    <dgm:cxn modelId="{1914046B-372A-47C9-8D83-AA4FEF3D6F16}" type="presParOf" srcId="{EA57AFDD-D436-4F69-A896-D938BB0BC34F}" destId="{0B7B93C1-5FEA-4237-9795-0B8BA62A4CF4}" srcOrd="10" destOrd="0" presId="urn:microsoft.com/office/officeart/2005/8/layout/hList7"/>
    <dgm:cxn modelId="{A9ED3DF9-0987-4EC3-859B-1D6F50279B82}" type="presParOf" srcId="{0B7B93C1-5FEA-4237-9795-0B8BA62A4CF4}" destId="{1C65B0B8-04A9-4E41-98C1-DC5CD8629A0E}" srcOrd="0" destOrd="0" presId="urn:microsoft.com/office/officeart/2005/8/layout/hList7"/>
    <dgm:cxn modelId="{A8D24E8B-65DF-43A5-AC5A-24CBAF16DE2C}" type="presParOf" srcId="{0B7B93C1-5FEA-4237-9795-0B8BA62A4CF4}" destId="{38436D0F-153F-4D15-8272-4041436E458F}" srcOrd="1" destOrd="0" presId="urn:microsoft.com/office/officeart/2005/8/layout/hList7"/>
    <dgm:cxn modelId="{6811FA94-19AC-4B66-ACF4-E36B7A1EA906}" type="presParOf" srcId="{0B7B93C1-5FEA-4237-9795-0B8BA62A4CF4}" destId="{1B533CE5-8E0A-4B4C-AE93-CA081873C9FD}" srcOrd="2" destOrd="0" presId="urn:microsoft.com/office/officeart/2005/8/layout/hList7"/>
    <dgm:cxn modelId="{0C80A837-9072-46E1-9557-DCAA088AD9F8}" type="presParOf" srcId="{0B7B93C1-5FEA-4237-9795-0B8BA62A4CF4}" destId="{1078EF6B-1FBC-4791-832C-6633AAF07E6B}" srcOrd="3" destOrd="0" presId="urn:microsoft.com/office/officeart/2005/8/layout/hList7"/>
    <dgm:cxn modelId="{898C99C4-B8CF-48F6-A351-B61F554BA5E8}" type="presParOf" srcId="{EA57AFDD-D436-4F69-A896-D938BB0BC34F}" destId="{A8E2EAF8-79C5-48A4-8AD3-5113D09C7ECB}" srcOrd="11" destOrd="0" presId="urn:microsoft.com/office/officeart/2005/8/layout/hList7"/>
    <dgm:cxn modelId="{5D0C6A54-862E-4392-978D-50BC548DCC77}" type="presParOf" srcId="{EA57AFDD-D436-4F69-A896-D938BB0BC34F}" destId="{D05D2B7E-4B4D-441B-9CEF-808E20744C62}" srcOrd="12" destOrd="0" presId="urn:microsoft.com/office/officeart/2005/8/layout/hList7"/>
    <dgm:cxn modelId="{ED769F8A-DBDE-4CAD-9E45-659567E6387E}" type="presParOf" srcId="{D05D2B7E-4B4D-441B-9CEF-808E20744C62}" destId="{F612D48D-167D-4E0D-81DD-8BF7BFC6451D}" srcOrd="0" destOrd="0" presId="urn:microsoft.com/office/officeart/2005/8/layout/hList7"/>
    <dgm:cxn modelId="{A423E0FC-F436-4953-9313-2B6CF333411A}" type="presParOf" srcId="{D05D2B7E-4B4D-441B-9CEF-808E20744C62}" destId="{BC5B4B6D-29F0-47AE-B37A-E4560E4CFBBC}" srcOrd="1" destOrd="0" presId="urn:microsoft.com/office/officeart/2005/8/layout/hList7"/>
    <dgm:cxn modelId="{0FB16185-8C03-4A86-B112-DDAF6F0D95C0}" type="presParOf" srcId="{D05D2B7E-4B4D-441B-9CEF-808E20744C62}" destId="{E12115C7-A5BE-4674-BB82-4FBA9E704933}" srcOrd="2" destOrd="0" presId="urn:microsoft.com/office/officeart/2005/8/layout/hList7"/>
    <dgm:cxn modelId="{F5DB1FD8-A146-4C95-9935-92387F82E241}" type="presParOf" srcId="{D05D2B7E-4B4D-441B-9CEF-808E20744C62}" destId="{D0D39E53-FBB1-435E-A2D7-53EB87EBE299}"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5F407-3FE5-4ED2-BDED-6BB98462471F}">
      <dsp:nvSpPr>
        <dsp:cNvPr id="0" name=""/>
        <dsp:cNvSpPr/>
      </dsp:nvSpPr>
      <dsp:spPr>
        <a:xfrm>
          <a:off x="3720" y="0"/>
          <a:ext cx="1247326" cy="5241853"/>
        </a:xfrm>
        <a:prstGeom prst="roundRect">
          <a:avLst>
            <a:gd name="adj" fmla="val 10000"/>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720000" rIns="99568" bIns="0" numCol="1" spcCol="1270" anchor="b" anchorCtr="0">
          <a:noAutofit/>
        </a:bodyPr>
        <a:lstStyle/>
        <a:p>
          <a:pPr lvl="0" algn="l" defTabSz="622300">
            <a:lnSpc>
              <a:spcPct val="90000"/>
            </a:lnSpc>
            <a:spcBef>
              <a:spcPct val="0"/>
            </a:spcBef>
            <a:spcAft>
              <a:spcPts val="0"/>
            </a:spcAft>
          </a:pPr>
          <a:r>
            <a:rPr lang="en-US" sz="1400" b="1" u="sng" kern="1200" dirty="0" smtClean="0"/>
            <a:t> </a:t>
          </a:r>
          <a:br>
            <a:rPr lang="en-US" sz="1400" b="1" u="sng" kern="1200" dirty="0" smtClean="0"/>
          </a:br>
          <a:r>
            <a:rPr lang="en-US" sz="1400" b="1" u="sng" kern="1200" dirty="0" smtClean="0"/>
            <a:t/>
          </a:r>
          <a:br>
            <a:rPr lang="en-US" sz="1400" b="1" u="sng" kern="1200" dirty="0" smtClean="0"/>
          </a:br>
          <a:r>
            <a:rPr lang="en-US" sz="1400" kern="1200" dirty="0" smtClean="0"/>
            <a:t> </a:t>
          </a:r>
          <a:endParaRPr lang="en-GB" sz="1400" u="sng" kern="1200" dirty="0"/>
        </a:p>
      </dsp:txBody>
      <dsp:txXfrm>
        <a:off x="3720" y="2096741"/>
        <a:ext cx="1247326" cy="2096741"/>
      </dsp:txXfrm>
    </dsp:sp>
    <dsp:sp modelId="{163F69D6-B424-46A9-BFA5-9FB50B2D4645}">
      <dsp:nvSpPr>
        <dsp:cNvPr id="0" name=""/>
        <dsp:cNvSpPr/>
      </dsp:nvSpPr>
      <dsp:spPr>
        <a:xfrm>
          <a:off x="30505" y="169282"/>
          <a:ext cx="1172487" cy="118535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AA809020-DCBF-4D32-B3FB-6EDEE81DCBD7}">
      <dsp:nvSpPr>
        <dsp:cNvPr id="0" name=""/>
        <dsp:cNvSpPr/>
      </dsp:nvSpPr>
      <dsp:spPr>
        <a:xfrm>
          <a:off x="1288466" y="0"/>
          <a:ext cx="1247326" cy="5241853"/>
        </a:xfrm>
        <a:prstGeom prst="roundRect">
          <a:avLst>
            <a:gd name="adj" fmla="val 10000"/>
          </a:avLst>
        </a:prstGeom>
        <a:gradFill rotWithShape="0">
          <a:gsLst>
            <a:gs pos="0">
              <a:schemeClr val="accent4">
                <a:hueOff val="191670"/>
                <a:satOff val="0"/>
                <a:lumOff val="-2941"/>
                <a:alphaOff val="0"/>
                <a:shade val="85000"/>
                <a:satMod val="130000"/>
              </a:schemeClr>
            </a:gs>
            <a:gs pos="34000">
              <a:schemeClr val="accent4">
                <a:hueOff val="191670"/>
                <a:satOff val="0"/>
                <a:lumOff val="-2941"/>
                <a:alphaOff val="0"/>
                <a:shade val="87000"/>
                <a:satMod val="125000"/>
              </a:schemeClr>
            </a:gs>
            <a:gs pos="70000">
              <a:schemeClr val="accent4">
                <a:hueOff val="191670"/>
                <a:satOff val="0"/>
                <a:lumOff val="-2941"/>
                <a:alphaOff val="0"/>
                <a:tint val="100000"/>
                <a:shade val="90000"/>
                <a:satMod val="130000"/>
              </a:schemeClr>
            </a:gs>
            <a:gs pos="100000">
              <a:schemeClr val="accent4">
                <a:hueOff val="191670"/>
                <a:satOff val="0"/>
                <a:lumOff val="-2941"/>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720000" rIns="99568" bIns="0" numCol="1" spcCol="1270" anchor="b" anchorCtr="0">
          <a:noAutofit/>
        </a:bodyPr>
        <a:lstStyle/>
        <a:p>
          <a:pPr lvl="0" algn="l" defTabSz="622300">
            <a:lnSpc>
              <a:spcPct val="90000"/>
            </a:lnSpc>
            <a:spcBef>
              <a:spcPct val="0"/>
            </a:spcBef>
            <a:spcAft>
              <a:spcPts val="0"/>
            </a:spcAft>
          </a:pPr>
          <a:r>
            <a:rPr lang="en-US" sz="1400" b="1" u="sng" kern="1200" dirty="0" smtClean="0"/>
            <a:t> </a:t>
          </a:r>
          <a:br>
            <a:rPr lang="en-US" sz="1400" b="1" u="sng" kern="1200" dirty="0" smtClean="0"/>
          </a:br>
          <a:r>
            <a:rPr lang="en-US" sz="1400" b="1" u="sng" kern="1200" dirty="0" smtClean="0"/>
            <a:t/>
          </a:r>
          <a:br>
            <a:rPr lang="en-US" sz="1400" b="1" u="sng" kern="1200" dirty="0" smtClean="0"/>
          </a:br>
          <a:endParaRPr lang="en-GB" sz="1400" b="1" kern="1200" dirty="0"/>
        </a:p>
      </dsp:txBody>
      <dsp:txXfrm>
        <a:off x="1288466" y="2096741"/>
        <a:ext cx="1247326" cy="2096741"/>
      </dsp:txXfrm>
    </dsp:sp>
    <dsp:sp modelId="{94DB67F3-7DB4-49B6-BE16-95461CFCAC14}">
      <dsp:nvSpPr>
        <dsp:cNvPr id="0" name=""/>
        <dsp:cNvSpPr/>
      </dsp:nvSpPr>
      <dsp:spPr>
        <a:xfrm>
          <a:off x="1315252" y="169282"/>
          <a:ext cx="1172487" cy="118535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6000" r="-36000"/>
          </a:stretch>
        </a:blip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11796B78-AFDE-4CF9-9DA9-31CA5E986801}">
      <dsp:nvSpPr>
        <dsp:cNvPr id="0" name=""/>
        <dsp:cNvSpPr/>
      </dsp:nvSpPr>
      <dsp:spPr>
        <a:xfrm>
          <a:off x="2573213" y="0"/>
          <a:ext cx="1247326" cy="5241853"/>
        </a:xfrm>
        <a:prstGeom prst="roundRect">
          <a:avLst>
            <a:gd name="adj" fmla="val 10000"/>
          </a:avLst>
        </a:prstGeom>
        <a:gradFill rotWithShape="0">
          <a:gsLst>
            <a:gs pos="0">
              <a:schemeClr val="accent4">
                <a:hueOff val="383341"/>
                <a:satOff val="0"/>
                <a:lumOff val="-5882"/>
                <a:alphaOff val="0"/>
                <a:shade val="85000"/>
                <a:satMod val="130000"/>
              </a:schemeClr>
            </a:gs>
            <a:gs pos="34000">
              <a:schemeClr val="accent4">
                <a:hueOff val="383341"/>
                <a:satOff val="0"/>
                <a:lumOff val="-5882"/>
                <a:alphaOff val="0"/>
                <a:shade val="87000"/>
                <a:satMod val="125000"/>
              </a:schemeClr>
            </a:gs>
            <a:gs pos="70000">
              <a:schemeClr val="accent4">
                <a:hueOff val="383341"/>
                <a:satOff val="0"/>
                <a:lumOff val="-5882"/>
                <a:alphaOff val="0"/>
                <a:tint val="100000"/>
                <a:shade val="90000"/>
                <a:satMod val="130000"/>
              </a:schemeClr>
            </a:gs>
            <a:gs pos="100000">
              <a:schemeClr val="accent4">
                <a:hueOff val="383341"/>
                <a:satOff val="0"/>
                <a:lumOff val="-5882"/>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720000" rIns="99568" bIns="0" numCol="1" spcCol="1270" anchor="b" anchorCtr="0">
          <a:noAutofit/>
        </a:bodyPr>
        <a:lstStyle/>
        <a:p>
          <a:pPr lvl="0" algn="l" defTabSz="622300">
            <a:lnSpc>
              <a:spcPct val="90000"/>
            </a:lnSpc>
            <a:spcBef>
              <a:spcPct val="0"/>
            </a:spcBef>
            <a:spcAft>
              <a:spcPts val="0"/>
            </a:spcAft>
          </a:pPr>
          <a:r>
            <a:rPr lang="en-US" sz="1400" b="1" u="sng" kern="1200" dirty="0" smtClean="0"/>
            <a:t> </a:t>
          </a:r>
          <a:br>
            <a:rPr lang="en-US" sz="1400" b="1" u="sng" kern="1200" dirty="0" smtClean="0"/>
          </a:br>
          <a:r>
            <a:rPr lang="en-US" sz="1400" b="1" u="sng" kern="1200" dirty="0" smtClean="0"/>
            <a:t/>
          </a:r>
          <a:br>
            <a:rPr lang="en-US" sz="1400" b="1" u="sng" kern="1200" dirty="0" smtClean="0"/>
          </a:br>
          <a:endParaRPr lang="en-GB" sz="1400" b="1" kern="1200" dirty="0"/>
        </a:p>
      </dsp:txBody>
      <dsp:txXfrm>
        <a:off x="2573213" y="2096741"/>
        <a:ext cx="1247326" cy="2096741"/>
      </dsp:txXfrm>
    </dsp:sp>
    <dsp:sp modelId="{DB6E7A31-6BF2-4BEF-90F4-3151A1F7E8FE}">
      <dsp:nvSpPr>
        <dsp:cNvPr id="0" name=""/>
        <dsp:cNvSpPr/>
      </dsp:nvSpPr>
      <dsp:spPr>
        <a:xfrm>
          <a:off x="2599998" y="169282"/>
          <a:ext cx="1172487" cy="118535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29DF4C9C-29AE-4F8A-AFC1-F5FF60F4BB91}">
      <dsp:nvSpPr>
        <dsp:cNvPr id="0" name=""/>
        <dsp:cNvSpPr/>
      </dsp:nvSpPr>
      <dsp:spPr>
        <a:xfrm>
          <a:off x="3857960" y="0"/>
          <a:ext cx="1247326" cy="5241853"/>
        </a:xfrm>
        <a:prstGeom prst="roundRect">
          <a:avLst>
            <a:gd name="adj" fmla="val 10000"/>
          </a:avLst>
        </a:prstGeom>
        <a:gradFill rotWithShape="0">
          <a:gsLst>
            <a:gs pos="0">
              <a:schemeClr val="accent4">
                <a:hueOff val="575011"/>
                <a:satOff val="0"/>
                <a:lumOff val="-8824"/>
                <a:alphaOff val="0"/>
                <a:shade val="85000"/>
                <a:satMod val="130000"/>
              </a:schemeClr>
            </a:gs>
            <a:gs pos="34000">
              <a:schemeClr val="accent4">
                <a:hueOff val="575011"/>
                <a:satOff val="0"/>
                <a:lumOff val="-8824"/>
                <a:alphaOff val="0"/>
                <a:shade val="87000"/>
                <a:satMod val="125000"/>
              </a:schemeClr>
            </a:gs>
            <a:gs pos="70000">
              <a:schemeClr val="accent4">
                <a:hueOff val="575011"/>
                <a:satOff val="0"/>
                <a:lumOff val="-8824"/>
                <a:alphaOff val="0"/>
                <a:tint val="100000"/>
                <a:shade val="90000"/>
                <a:satMod val="130000"/>
              </a:schemeClr>
            </a:gs>
            <a:gs pos="100000">
              <a:schemeClr val="accent4">
                <a:hueOff val="575011"/>
                <a:satOff val="0"/>
                <a:lumOff val="-8824"/>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720000" rIns="99568" bIns="0" numCol="1" spcCol="1270" anchor="ctr" anchorCtr="0">
          <a:noAutofit/>
        </a:bodyPr>
        <a:lstStyle/>
        <a:p>
          <a:pPr lvl="0" algn="l" defTabSz="622300">
            <a:lnSpc>
              <a:spcPct val="90000"/>
            </a:lnSpc>
            <a:spcBef>
              <a:spcPct val="0"/>
            </a:spcBef>
            <a:spcAft>
              <a:spcPts val="0"/>
            </a:spcAft>
          </a:pPr>
          <a:r>
            <a:rPr lang="en-US" sz="1400" b="1" u="sng" kern="1200" dirty="0" smtClean="0"/>
            <a:t> </a:t>
          </a:r>
          <a:br>
            <a:rPr lang="en-US" sz="1400" b="1" u="sng" kern="1200" dirty="0" smtClean="0"/>
          </a:br>
          <a:r>
            <a:rPr lang="en-US" sz="1400" kern="1200" dirty="0" smtClean="0"/>
            <a:t> </a:t>
          </a:r>
          <a:r>
            <a:rPr lang="en-US" sz="1400" b="0" i="1" u="sng" kern="1200" dirty="0" smtClean="0"/>
            <a:t> </a:t>
          </a:r>
          <a:endParaRPr lang="en-GB" sz="1400" b="1" kern="1200" dirty="0"/>
        </a:p>
      </dsp:txBody>
      <dsp:txXfrm>
        <a:off x="3857960" y="2096741"/>
        <a:ext cx="1247326" cy="2096741"/>
      </dsp:txXfrm>
    </dsp:sp>
    <dsp:sp modelId="{1ECCF97E-1D25-4957-BF8A-357B0C066571}">
      <dsp:nvSpPr>
        <dsp:cNvPr id="0" name=""/>
        <dsp:cNvSpPr/>
      </dsp:nvSpPr>
      <dsp:spPr>
        <a:xfrm>
          <a:off x="3884745" y="169282"/>
          <a:ext cx="1172487" cy="1185359"/>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9000" r="-39000"/>
          </a:stretch>
        </a:blip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F37306EF-2BE1-4E8F-92F6-733363003238}">
      <dsp:nvSpPr>
        <dsp:cNvPr id="0" name=""/>
        <dsp:cNvSpPr/>
      </dsp:nvSpPr>
      <dsp:spPr>
        <a:xfrm>
          <a:off x="5142706" y="0"/>
          <a:ext cx="1247326" cy="5241853"/>
        </a:xfrm>
        <a:prstGeom prst="roundRect">
          <a:avLst>
            <a:gd name="adj" fmla="val 10000"/>
          </a:avLst>
        </a:prstGeom>
        <a:gradFill rotWithShape="0">
          <a:gsLst>
            <a:gs pos="0">
              <a:schemeClr val="accent4">
                <a:hueOff val="766681"/>
                <a:satOff val="0"/>
                <a:lumOff val="-11765"/>
                <a:alphaOff val="0"/>
                <a:shade val="85000"/>
                <a:satMod val="130000"/>
              </a:schemeClr>
            </a:gs>
            <a:gs pos="34000">
              <a:schemeClr val="accent4">
                <a:hueOff val="766681"/>
                <a:satOff val="0"/>
                <a:lumOff val="-11765"/>
                <a:alphaOff val="0"/>
                <a:shade val="87000"/>
                <a:satMod val="125000"/>
              </a:schemeClr>
            </a:gs>
            <a:gs pos="70000">
              <a:schemeClr val="accent4">
                <a:hueOff val="766681"/>
                <a:satOff val="0"/>
                <a:lumOff val="-11765"/>
                <a:alphaOff val="0"/>
                <a:tint val="100000"/>
                <a:shade val="90000"/>
                <a:satMod val="130000"/>
              </a:schemeClr>
            </a:gs>
            <a:gs pos="100000">
              <a:schemeClr val="accent4">
                <a:hueOff val="766681"/>
                <a:satOff val="0"/>
                <a:lumOff val="-11765"/>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720000" rIns="99568" bIns="0" numCol="1" spcCol="1270" anchor="ctr" anchorCtr="0">
          <a:noAutofit/>
        </a:bodyPr>
        <a:lstStyle/>
        <a:p>
          <a:pPr lvl="0" algn="l" defTabSz="622300">
            <a:lnSpc>
              <a:spcPct val="90000"/>
            </a:lnSpc>
            <a:spcBef>
              <a:spcPct val="0"/>
            </a:spcBef>
            <a:spcAft>
              <a:spcPts val="0"/>
            </a:spcAft>
          </a:pPr>
          <a:r>
            <a:rPr lang="en-US" sz="1400" b="1" u="sng" kern="1200" dirty="0" smtClean="0"/>
            <a:t> </a:t>
          </a:r>
          <a:r>
            <a:rPr lang="en-US" sz="1400" kern="1200" dirty="0" smtClean="0"/>
            <a:t> </a:t>
          </a:r>
          <a:endParaRPr lang="en-GB" sz="1400" b="1" kern="1200" dirty="0"/>
        </a:p>
      </dsp:txBody>
      <dsp:txXfrm>
        <a:off x="5142706" y="2096741"/>
        <a:ext cx="1247326" cy="2096741"/>
      </dsp:txXfrm>
    </dsp:sp>
    <dsp:sp modelId="{7F989DD2-068C-4E7A-9D58-EC09B1715FED}">
      <dsp:nvSpPr>
        <dsp:cNvPr id="0" name=""/>
        <dsp:cNvSpPr/>
      </dsp:nvSpPr>
      <dsp:spPr>
        <a:xfrm>
          <a:off x="5169492" y="169282"/>
          <a:ext cx="1172487" cy="1185359"/>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1C65B0B8-04A9-4E41-98C1-DC5CD8629A0E}">
      <dsp:nvSpPr>
        <dsp:cNvPr id="0" name=""/>
        <dsp:cNvSpPr/>
      </dsp:nvSpPr>
      <dsp:spPr>
        <a:xfrm>
          <a:off x="6427453" y="0"/>
          <a:ext cx="1247326" cy="5241853"/>
        </a:xfrm>
        <a:prstGeom prst="roundRect">
          <a:avLst>
            <a:gd name="adj" fmla="val 10000"/>
          </a:avLst>
        </a:prstGeom>
        <a:gradFill rotWithShape="0">
          <a:gsLst>
            <a:gs pos="0">
              <a:schemeClr val="accent4">
                <a:hueOff val="958352"/>
                <a:satOff val="0"/>
                <a:lumOff val="-14706"/>
                <a:alphaOff val="0"/>
                <a:shade val="85000"/>
                <a:satMod val="130000"/>
              </a:schemeClr>
            </a:gs>
            <a:gs pos="34000">
              <a:schemeClr val="accent4">
                <a:hueOff val="958352"/>
                <a:satOff val="0"/>
                <a:lumOff val="-14706"/>
                <a:alphaOff val="0"/>
                <a:shade val="87000"/>
                <a:satMod val="125000"/>
              </a:schemeClr>
            </a:gs>
            <a:gs pos="70000">
              <a:schemeClr val="accent4">
                <a:hueOff val="958352"/>
                <a:satOff val="0"/>
                <a:lumOff val="-14706"/>
                <a:alphaOff val="0"/>
                <a:tint val="100000"/>
                <a:shade val="90000"/>
                <a:satMod val="130000"/>
              </a:schemeClr>
            </a:gs>
            <a:gs pos="100000">
              <a:schemeClr val="accent4">
                <a:hueOff val="958352"/>
                <a:satOff val="0"/>
                <a:lumOff val="-14706"/>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720000" rIns="99568" bIns="0" numCol="1" spcCol="1270" anchor="ctr" anchorCtr="0">
          <a:noAutofit/>
        </a:bodyPr>
        <a:lstStyle/>
        <a:p>
          <a:pPr lvl="0" algn="l" defTabSz="622300">
            <a:lnSpc>
              <a:spcPct val="90000"/>
            </a:lnSpc>
            <a:spcBef>
              <a:spcPct val="0"/>
            </a:spcBef>
            <a:spcAft>
              <a:spcPts val="0"/>
            </a:spcAft>
          </a:pPr>
          <a:r>
            <a:rPr lang="en-US" sz="1400" b="1" u="sng" kern="1200" dirty="0" smtClean="0"/>
            <a:t> </a:t>
          </a:r>
          <a:r>
            <a:rPr lang="en-US" sz="1400" i="1" u="sng" kern="1200" dirty="0" smtClean="0"/>
            <a:t> </a:t>
          </a:r>
          <a:endParaRPr lang="lt-LT" sz="1400" b="1" i="1" u="sng" kern="1200" dirty="0"/>
        </a:p>
      </dsp:txBody>
      <dsp:txXfrm>
        <a:off x="6427453" y="2096741"/>
        <a:ext cx="1247326" cy="2096741"/>
      </dsp:txXfrm>
    </dsp:sp>
    <dsp:sp modelId="{1078EF6B-1FBC-4791-832C-6633AAF07E6B}">
      <dsp:nvSpPr>
        <dsp:cNvPr id="0" name=""/>
        <dsp:cNvSpPr/>
      </dsp:nvSpPr>
      <dsp:spPr>
        <a:xfrm>
          <a:off x="6454238" y="169282"/>
          <a:ext cx="1172487" cy="1185359"/>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55000" r="-55000"/>
          </a:stretch>
        </a:blip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F612D48D-167D-4E0D-81DD-8BF7BFC6451D}">
      <dsp:nvSpPr>
        <dsp:cNvPr id="0" name=""/>
        <dsp:cNvSpPr/>
      </dsp:nvSpPr>
      <dsp:spPr>
        <a:xfrm>
          <a:off x="7712200" y="0"/>
          <a:ext cx="1247326" cy="5241853"/>
        </a:xfrm>
        <a:prstGeom prst="roundRect">
          <a:avLst>
            <a:gd name="adj" fmla="val 10000"/>
          </a:avLst>
        </a:prstGeom>
        <a:gradFill rotWithShape="0">
          <a:gsLst>
            <a:gs pos="0">
              <a:schemeClr val="accent4">
                <a:hueOff val="1150022"/>
                <a:satOff val="0"/>
                <a:lumOff val="-17647"/>
                <a:alphaOff val="0"/>
                <a:shade val="85000"/>
                <a:satMod val="130000"/>
              </a:schemeClr>
            </a:gs>
            <a:gs pos="34000">
              <a:schemeClr val="accent4">
                <a:hueOff val="1150022"/>
                <a:satOff val="0"/>
                <a:lumOff val="-17647"/>
                <a:alphaOff val="0"/>
                <a:shade val="87000"/>
                <a:satMod val="125000"/>
              </a:schemeClr>
            </a:gs>
            <a:gs pos="70000">
              <a:schemeClr val="accent4">
                <a:hueOff val="1150022"/>
                <a:satOff val="0"/>
                <a:lumOff val="-17647"/>
                <a:alphaOff val="0"/>
                <a:tint val="100000"/>
                <a:shade val="90000"/>
                <a:satMod val="130000"/>
              </a:schemeClr>
            </a:gs>
            <a:gs pos="100000">
              <a:schemeClr val="accent4">
                <a:hueOff val="1150022"/>
                <a:satOff val="0"/>
                <a:lumOff val="-17647"/>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720000" rIns="99568" bIns="0" numCol="1" spcCol="1270" anchor="ctr" anchorCtr="0">
          <a:noAutofit/>
        </a:bodyPr>
        <a:lstStyle/>
        <a:p>
          <a:pPr lvl="0" algn="l" defTabSz="622300">
            <a:lnSpc>
              <a:spcPct val="90000"/>
            </a:lnSpc>
            <a:spcBef>
              <a:spcPct val="0"/>
            </a:spcBef>
            <a:spcAft>
              <a:spcPts val="0"/>
            </a:spcAft>
          </a:pPr>
          <a:r>
            <a:rPr lang="en-US" sz="1400" b="1" u="sng" kern="1200" dirty="0" smtClean="0"/>
            <a:t> </a:t>
          </a:r>
          <a:br>
            <a:rPr lang="en-US" sz="1400" b="1" u="sng" kern="1200" dirty="0" smtClean="0"/>
          </a:br>
          <a:r>
            <a:rPr lang="en-US" sz="1400" b="1" u="sng" kern="1200" dirty="0" smtClean="0"/>
            <a:t/>
          </a:r>
          <a:br>
            <a:rPr lang="en-US" sz="1400" b="1" u="sng" kern="1200" dirty="0" smtClean="0"/>
          </a:br>
          <a:r>
            <a:rPr lang="en-US" sz="1400" kern="1200" dirty="0" smtClean="0"/>
            <a:t> </a:t>
          </a:r>
          <a:endParaRPr lang="lt-LT" sz="1400" b="1" i="1" u="sng" kern="1200" dirty="0"/>
        </a:p>
      </dsp:txBody>
      <dsp:txXfrm>
        <a:off x="7712200" y="2096741"/>
        <a:ext cx="1247326" cy="2096741"/>
      </dsp:txXfrm>
    </dsp:sp>
    <dsp:sp modelId="{D0D39E53-FBB1-435E-A2D7-53EB87EBE299}">
      <dsp:nvSpPr>
        <dsp:cNvPr id="0" name=""/>
        <dsp:cNvSpPr/>
      </dsp:nvSpPr>
      <dsp:spPr>
        <a:xfrm>
          <a:off x="7738985" y="169282"/>
          <a:ext cx="1172487" cy="1185359"/>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24000" r="-24000"/>
          </a:stretch>
        </a:blip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80DF725A-40BD-4ACA-AAFE-631AFBAE730B}">
      <dsp:nvSpPr>
        <dsp:cNvPr id="0" name=""/>
        <dsp:cNvSpPr/>
      </dsp:nvSpPr>
      <dsp:spPr>
        <a:xfrm>
          <a:off x="358529" y="4193482"/>
          <a:ext cx="8246187" cy="786277"/>
        </a:xfrm>
        <a:prstGeom prst="leftRightArrow">
          <a:avLst/>
        </a:prstGeom>
        <a:no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DA202C-9B0F-407F-B259-ACEF0FE7108B}" type="datetimeFigureOut">
              <a:rPr lang="lt-LT" smtClean="0"/>
              <a:t>2016-11-22</a:t>
            </a:fld>
            <a:endParaRPr lang="lt-LT"/>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3BBDB9-F769-485F-9A4B-B237FBD37601}" type="slidenum">
              <a:rPr lang="lt-LT" smtClean="0"/>
              <a:t>‹#›</a:t>
            </a:fld>
            <a:endParaRPr lang="lt-LT"/>
          </a:p>
        </p:txBody>
      </p:sp>
    </p:spTree>
    <p:extLst>
      <p:ext uri="{BB962C8B-B14F-4D97-AF65-F5344CB8AC3E}">
        <p14:creationId xmlns:p14="http://schemas.microsoft.com/office/powerpoint/2010/main" val="858141166"/>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28603B-EBE1-4C4C-B110-C93128D9C81E}" type="datetimeFigureOut">
              <a:rPr lang="lt-LT" smtClean="0"/>
              <a:t>2016-11-22</a:t>
            </a:fld>
            <a:endParaRPr lang="lt-LT"/>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ED1BE5-DEBA-4044-A719-9418E2B57078}" type="slidenum">
              <a:rPr lang="lt-LT" smtClean="0"/>
              <a:t>‹#›</a:t>
            </a:fld>
            <a:endParaRPr lang="lt-LT"/>
          </a:p>
        </p:txBody>
      </p:sp>
    </p:spTree>
    <p:extLst>
      <p:ext uri="{BB962C8B-B14F-4D97-AF65-F5344CB8AC3E}">
        <p14:creationId xmlns:p14="http://schemas.microsoft.com/office/powerpoint/2010/main" val="1403288934"/>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06BC9F3-6AD7-4D63-886B-798951597EC5}" type="datetimeFigureOut">
              <a:rPr lang="lt-LT" smtClean="0"/>
              <a:t>2016-11-22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0891386D-237B-4238-991F-1A48047E08E0}" type="slidenum">
              <a:rPr lang="lt-LT" smtClean="0"/>
              <a:t>‹#›</a:t>
            </a:fld>
            <a:endParaRPr lang="lt-LT"/>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709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6BC9F3-6AD7-4D63-886B-798951597EC5}" type="datetimeFigureOut">
              <a:rPr lang="lt-LT" smtClean="0"/>
              <a:t>2016-11-22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0891386D-237B-4238-991F-1A48047E08E0}" type="slidenum">
              <a:rPr lang="lt-LT" smtClean="0"/>
              <a:t>‹#›</a:t>
            </a:fld>
            <a:endParaRPr lang="lt-LT"/>
          </a:p>
        </p:txBody>
      </p:sp>
    </p:spTree>
    <p:extLst>
      <p:ext uri="{BB962C8B-B14F-4D97-AF65-F5344CB8AC3E}">
        <p14:creationId xmlns:p14="http://schemas.microsoft.com/office/powerpoint/2010/main" val="16391593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6BC9F3-6AD7-4D63-886B-798951597EC5}" type="datetimeFigureOut">
              <a:rPr lang="lt-LT" smtClean="0"/>
              <a:t>2016-11-22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0891386D-237B-4238-991F-1A48047E08E0}" type="slidenum">
              <a:rPr lang="lt-LT" smtClean="0"/>
              <a:t>‹#›</a:t>
            </a:fld>
            <a:endParaRPr lang="lt-LT"/>
          </a:p>
        </p:txBody>
      </p:sp>
    </p:spTree>
    <p:extLst>
      <p:ext uri="{BB962C8B-B14F-4D97-AF65-F5344CB8AC3E}">
        <p14:creationId xmlns:p14="http://schemas.microsoft.com/office/powerpoint/2010/main" val="1961166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248611" y="6459786"/>
            <a:ext cx="2428553" cy="365125"/>
          </a:xfrm>
        </p:spPr>
        <p:txBody>
          <a:bodyPr/>
          <a:lstStyle>
            <a:lvl1pPr>
              <a:defRPr sz="1600"/>
            </a:lvl1pPr>
          </a:lstStyle>
          <a:p>
            <a:r>
              <a:rPr lang="en-US" b="1" dirty="0" smtClean="0"/>
              <a:t>25</a:t>
            </a:r>
            <a:r>
              <a:rPr lang="en-US" b="1" baseline="30000" dirty="0" smtClean="0"/>
              <a:t>th</a:t>
            </a:r>
            <a:r>
              <a:rPr lang="en-US" b="1" dirty="0" smtClean="0"/>
              <a:t> July – 31</a:t>
            </a:r>
            <a:r>
              <a:rPr lang="en-US" b="1" baseline="30000" dirty="0" smtClean="0"/>
              <a:t>st</a:t>
            </a:r>
            <a:r>
              <a:rPr lang="en-US" b="1" dirty="0" smtClean="0"/>
              <a:t> July</a:t>
            </a:r>
            <a:endParaRPr lang="lt-LT" dirty="0"/>
          </a:p>
        </p:txBody>
      </p:sp>
      <p:sp>
        <p:nvSpPr>
          <p:cNvPr id="5" name="Footer Placeholder 4"/>
          <p:cNvSpPr>
            <a:spLocks noGrp="1"/>
          </p:cNvSpPr>
          <p:nvPr>
            <p:ph type="ftr" sz="quarter" idx="11"/>
          </p:nvPr>
        </p:nvSpPr>
        <p:spPr>
          <a:xfrm>
            <a:off x="2764639" y="6459786"/>
            <a:ext cx="4505737" cy="365125"/>
          </a:xfrm>
        </p:spPr>
        <p:txBody>
          <a:bodyPr/>
          <a:lstStyle>
            <a:lvl1pPr>
              <a:defRPr sz="1600"/>
            </a:lvl1pPr>
          </a:lstStyle>
          <a:p>
            <a:r>
              <a:rPr lang="en-US" b="1" dirty="0" smtClean="0"/>
              <a:t>Summer School program</a:t>
            </a:r>
            <a:endParaRPr lang="lt-LT" dirty="0"/>
          </a:p>
        </p:txBody>
      </p:sp>
      <p:sp>
        <p:nvSpPr>
          <p:cNvPr id="6" name="Slide Number Placeholder 5"/>
          <p:cNvSpPr>
            <a:spLocks noGrp="1"/>
          </p:cNvSpPr>
          <p:nvPr>
            <p:ph type="sldNum" sz="quarter" idx="12"/>
          </p:nvPr>
        </p:nvSpPr>
        <p:spPr>
          <a:xfrm>
            <a:off x="7425344" y="6459786"/>
            <a:ext cx="1503503" cy="365125"/>
          </a:xfrm>
        </p:spPr>
        <p:txBody>
          <a:bodyPr/>
          <a:lstStyle>
            <a:lvl1pPr>
              <a:defRPr sz="1600" b="1"/>
            </a:lvl1pPr>
          </a:lstStyle>
          <a:p>
            <a:r>
              <a:rPr lang="en-US" dirty="0" smtClean="0"/>
              <a:t>Klaipeda</a:t>
            </a:r>
            <a:endParaRPr lang="lt-LT"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98044" y="100295"/>
            <a:ext cx="847344" cy="99364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611" y="209514"/>
            <a:ext cx="629922" cy="775210"/>
          </a:xfrm>
          <a:prstGeom prst="rect">
            <a:avLst/>
          </a:prstGeom>
        </p:spPr>
      </p:pic>
    </p:spTree>
    <p:extLst>
      <p:ext uri="{BB962C8B-B14F-4D97-AF65-F5344CB8AC3E}">
        <p14:creationId xmlns:p14="http://schemas.microsoft.com/office/powerpoint/2010/main" val="36284501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98044" y="100295"/>
            <a:ext cx="847344" cy="993648"/>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611" y="209514"/>
            <a:ext cx="629922" cy="775210"/>
          </a:xfrm>
          <a:prstGeom prst="rect">
            <a:avLst/>
          </a:prstGeom>
        </p:spPr>
      </p:pic>
      <p:sp>
        <p:nvSpPr>
          <p:cNvPr id="15" name="Date Placeholder 3"/>
          <p:cNvSpPr>
            <a:spLocks noGrp="1"/>
          </p:cNvSpPr>
          <p:nvPr>
            <p:ph type="dt" sz="half" idx="10"/>
          </p:nvPr>
        </p:nvSpPr>
        <p:spPr>
          <a:xfrm>
            <a:off x="248611" y="6459786"/>
            <a:ext cx="2428553" cy="365125"/>
          </a:xfrm>
        </p:spPr>
        <p:txBody>
          <a:bodyPr/>
          <a:lstStyle>
            <a:lvl1pPr>
              <a:defRPr sz="1600"/>
            </a:lvl1pPr>
          </a:lstStyle>
          <a:p>
            <a:r>
              <a:rPr lang="en-US" b="1" dirty="0" smtClean="0"/>
              <a:t>25</a:t>
            </a:r>
            <a:r>
              <a:rPr lang="en-US" b="1" baseline="30000" dirty="0" smtClean="0"/>
              <a:t>th</a:t>
            </a:r>
            <a:r>
              <a:rPr lang="en-US" b="1" dirty="0" smtClean="0"/>
              <a:t> July – 31</a:t>
            </a:r>
            <a:r>
              <a:rPr lang="en-US" b="1" baseline="30000" dirty="0" smtClean="0"/>
              <a:t>st</a:t>
            </a:r>
            <a:r>
              <a:rPr lang="en-US" b="1" dirty="0" smtClean="0"/>
              <a:t> July</a:t>
            </a:r>
            <a:endParaRPr lang="lt-LT" dirty="0"/>
          </a:p>
        </p:txBody>
      </p:sp>
      <p:sp>
        <p:nvSpPr>
          <p:cNvPr id="16" name="Footer Placeholder 4"/>
          <p:cNvSpPr>
            <a:spLocks noGrp="1"/>
          </p:cNvSpPr>
          <p:nvPr>
            <p:ph type="ftr" sz="quarter" idx="11"/>
          </p:nvPr>
        </p:nvSpPr>
        <p:spPr>
          <a:xfrm>
            <a:off x="2764639" y="6459786"/>
            <a:ext cx="4505737" cy="365125"/>
          </a:xfrm>
        </p:spPr>
        <p:txBody>
          <a:bodyPr/>
          <a:lstStyle>
            <a:lvl1pPr>
              <a:defRPr sz="1600"/>
            </a:lvl1pPr>
          </a:lstStyle>
          <a:p>
            <a:r>
              <a:rPr lang="en-US" b="1" dirty="0" smtClean="0"/>
              <a:t>Summer School program</a:t>
            </a:r>
            <a:endParaRPr lang="lt-LT" dirty="0"/>
          </a:p>
        </p:txBody>
      </p:sp>
      <p:sp>
        <p:nvSpPr>
          <p:cNvPr id="17" name="Slide Number Placeholder 5"/>
          <p:cNvSpPr>
            <a:spLocks noGrp="1"/>
          </p:cNvSpPr>
          <p:nvPr>
            <p:ph type="sldNum" sz="quarter" idx="12"/>
          </p:nvPr>
        </p:nvSpPr>
        <p:spPr>
          <a:xfrm>
            <a:off x="7425344" y="6459786"/>
            <a:ext cx="1503503" cy="365125"/>
          </a:xfrm>
        </p:spPr>
        <p:txBody>
          <a:bodyPr/>
          <a:lstStyle>
            <a:lvl1pPr>
              <a:defRPr sz="1600" b="1"/>
            </a:lvl1pPr>
          </a:lstStyle>
          <a:p>
            <a:r>
              <a:rPr lang="en-US" dirty="0" smtClean="0"/>
              <a:t>Klaipeda</a:t>
            </a:r>
            <a:endParaRPr lang="lt-LT" dirty="0"/>
          </a:p>
        </p:txBody>
      </p:sp>
    </p:spTree>
    <p:extLst>
      <p:ext uri="{BB962C8B-B14F-4D97-AF65-F5344CB8AC3E}">
        <p14:creationId xmlns:p14="http://schemas.microsoft.com/office/powerpoint/2010/main" val="5293898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98044" y="100295"/>
            <a:ext cx="847344" cy="99364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611" y="209514"/>
            <a:ext cx="629922" cy="775210"/>
          </a:xfrm>
          <a:prstGeom prst="rect">
            <a:avLst/>
          </a:prstGeom>
        </p:spPr>
      </p:pic>
      <p:sp>
        <p:nvSpPr>
          <p:cNvPr id="11" name="Date Placeholder 3"/>
          <p:cNvSpPr>
            <a:spLocks noGrp="1"/>
          </p:cNvSpPr>
          <p:nvPr>
            <p:ph type="dt" sz="half" idx="10"/>
          </p:nvPr>
        </p:nvSpPr>
        <p:spPr>
          <a:xfrm>
            <a:off x="248611" y="6459786"/>
            <a:ext cx="2428553" cy="365125"/>
          </a:xfrm>
        </p:spPr>
        <p:txBody>
          <a:bodyPr/>
          <a:lstStyle>
            <a:lvl1pPr>
              <a:defRPr sz="1600"/>
            </a:lvl1pPr>
          </a:lstStyle>
          <a:p>
            <a:r>
              <a:rPr lang="en-US" b="1" dirty="0" smtClean="0"/>
              <a:t>25</a:t>
            </a:r>
            <a:r>
              <a:rPr lang="en-US" b="1" baseline="30000" dirty="0" smtClean="0"/>
              <a:t>th</a:t>
            </a:r>
            <a:r>
              <a:rPr lang="en-US" b="1" dirty="0" smtClean="0"/>
              <a:t> July – 31</a:t>
            </a:r>
            <a:r>
              <a:rPr lang="en-US" b="1" baseline="30000" dirty="0" smtClean="0"/>
              <a:t>st</a:t>
            </a:r>
            <a:r>
              <a:rPr lang="en-US" b="1" dirty="0" smtClean="0"/>
              <a:t> July</a:t>
            </a:r>
            <a:endParaRPr lang="lt-LT" dirty="0"/>
          </a:p>
        </p:txBody>
      </p:sp>
      <p:sp>
        <p:nvSpPr>
          <p:cNvPr id="12" name="Footer Placeholder 4"/>
          <p:cNvSpPr>
            <a:spLocks noGrp="1"/>
          </p:cNvSpPr>
          <p:nvPr>
            <p:ph type="ftr" sz="quarter" idx="11"/>
          </p:nvPr>
        </p:nvSpPr>
        <p:spPr>
          <a:xfrm>
            <a:off x="2764639" y="6459786"/>
            <a:ext cx="4505737" cy="365125"/>
          </a:xfrm>
        </p:spPr>
        <p:txBody>
          <a:bodyPr/>
          <a:lstStyle>
            <a:lvl1pPr>
              <a:defRPr sz="1600"/>
            </a:lvl1pPr>
          </a:lstStyle>
          <a:p>
            <a:r>
              <a:rPr lang="en-US" b="1" dirty="0" smtClean="0"/>
              <a:t>Summer School program</a:t>
            </a:r>
            <a:endParaRPr lang="lt-LT" dirty="0"/>
          </a:p>
        </p:txBody>
      </p:sp>
      <p:sp>
        <p:nvSpPr>
          <p:cNvPr id="13" name="Slide Number Placeholder 5"/>
          <p:cNvSpPr>
            <a:spLocks noGrp="1"/>
          </p:cNvSpPr>
          <p:nvPr>
            <p:ph type="sldNum" sz="quarter" idx="12"/>
          </p:nvPr>
        </p:nvSpPr>
        <p:spPr>
          <a:xfrm>
            <a:off x="7425344" y="6459786"/>
            <a:ext cx="1503503" cy="365125"/>
          </a:xfrm>
        </p:spPr>
        <p:txBody>
          <a:bodyPr/>
          <a:lstStyle>
            <a:lvl1pPr>
              <a:defRPr sz="1600" b="1"/>
            </a:lvl1pPr>
          </a:lstStyle>
          <a:p>
            <a:r>
              <a:rPr lang="en-US" dirty="0" smtClean="0"/>
              <a:t>Klaipeda</a:t>
            </a:r>
            <a:endParaRPr lang="lt-LT" dirty="0"/>
          </a:p>
        </p:txBody>
      </p:sp>
    </p:spTree>
    <p:extLst>
      <p:ext uri="{BB962C8B-B14F-4D97-AF65-F5344CB8AC3E}">
        <p14:creationId xmlns:p14="http://schemas.microsoft.com/office/powerpoint/2010/main" val="10000587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106261"/>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98044" y="100295"/>
            <a:ext cx="847344" cy="993648"/>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611" y="209514"/>
            <a:ext cx="629922" cy="775210"/>
          </a:xfrm>
          <a:prstGeom prst="rect">
            <a:avLst/>
          </a:prstGeom>
        </p:spPr>
      </p:pic>
      <p:sp>
        <p:nvSpPr>
          <p:cNvPr id="13" name="Date Placeholder 3"/>
          <p:cNvSpPr>
            <a:spLocks noGrp="1"/>
          </p:cNvSpPr>
          <p:nvPr>
            <p:ph type="dt" sz="half" idx="10"/>
          </p:nvPr>
        </p:nvSpPr>
        <p:spPr>
          <a:xfrm>
            <a:off x="248611" y="6459786"/>
            <a:ext cx="2428553" cy="365125"/>
          </a:xfrm>
        </p:spPr>
        <p:txBody>
          <a:bodyPr/>
          <a:lstStyle>
            <a:lvl1pPr>
              <a:defRPr sz="1600"/>
            </a:lvl1pPr>
          </a:lstStyle>
          <a:p>
            <a:r>
              <a:rPr lang="en-US" b="1" dirty="0" smtClean="0"/>
              <a:t>25</a:t>
            </a:r>
            <a:r>
              <a:rPr lang="en-US" b="1" baseline="30000" dirty="0" smtClean="0"/>
              <a:t>th</a:t>
            </a:r>
            <a:r>
              <a:rPr lang="en-US" b="1" dirty="0" smtClean="0"/>
              <a:t> July – 31</a:t>
            </a:r>
            <a:r>
              <a:rPr lang="en-US" b="1" baseline="30000" dirty="0" smtClean="0"/>
              <a:t>st</a:t>
            </a:r>
            <a:r>
              <a:rPr lang="en-US" b="1" dirty="0" smtClean="0"/>
              <a:t> July</a:t>
            </a:r>
            <a:endParaRPr lang="lt-LT" dirty="0"/>
          </a:p>
        </p:txBody>
      </p:sp>
      <p:sp>
        <p:nvSpPr>
          <p:cNvPr id="14" name="Footer Placeholder 4"/>
          <p:cNvSpPr>
            <a:spLocks noGrp="1"/>
          </p:cNvSpPr>
          <p:nvPr>
            <p:ph type="ftr" sz="quarter" idx="11"/>
          </p:nvPr>
        </p:nvSpPr>
        <p:spPr>
          <a:xfrm>
            <a:off x="2764639" y="6459786"/>
            <a:ext cx="4505737" cy="365125"/>
          </a:xfrm>
        </p:spPr>
        <p:txBody>
          <a:bodyPr/>
          <a:lstStyle>
            <a:lvl1pPr>
              <a:defRPr sz="1600"/>
            </a:lvl1pPr>
          </a:lstStyle>
          <a:p>
            <a:r>
              <a:rPr lang="en-US" b="1" dirty="0" smtClean="0"/>
              <a:t>Summer School program</a:t>
            </a:r>
            <a:endParaRPr lang="lt-LT" dirty="0"/>
          </a:p>
        </p:txBody>
      </p:sp>
      <p:sp>
        <p:nvSpPr>
          <p:cNvPr id="15" name="Slide Number Placeholder 5"/>
          <p:cNvSpPr>
            <a:spLocks noGrp="1"/>
          </p:cNvSpPr>
          <p:nvPr>
            <p:ph type="sldNum" sz="quarter" idx="12"/>
          </p:nvPr>
        </p:nvSpPr>
        <p:spPr>
          <a:xfrm>
            <a:off x="7425344" y="6459786"/>
            <a:ext cx="1503503" cy="365125"/>
          </a:xfrm>
        </p:spPr>
        <p:txBody>
          <a:bodyPr/>
          <a:lstStyle>
            <a:lvl1pPr>
              <a:defRPr sz="1600" b="1"/>
            </a:lvl1pPr>
          </a:lstStyle>
          <a:p>
            <a:r>
              <a:rPr lang="en-US" dirty="0" smtClean="0"/>
              <a:t>Klaipeda</a:t>
            </a:r>
            <a:endParaRPr lang="lt-LT" dirty="0"/>
          </a:p>
        </p:txBody>
      </p:sp>
    </p:spTree>
    <p:extLst>
      <p:ext uri="{BB962C8B-B14F-4D97-AF65-F5344CB8AC3E}">
        <p14:creationId xmlns:p14="http://schemas.microsoft.com/office/powerpoint/2010/main" val="25590867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98044" y="100295"/>
            <a:ext cx="847344" cy="993648"/>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611" y="209514"/>
            <a:ext cx="629922" cy="775210"/>
          </a:xfrm>
          <a:prstGeom prst="rect">
            <a:avLst/>
          </a:prstGeom>
        </p:spPr>
      </p:pic>
      <p:sp>
        <p:nvSpPr>
          <p:cNvPr id="11" name="Date Placeholder 3"/>
          <p:cNvSpPr>
            <a:spLocks noGrp="1"/>
          </p:cNvSpPr>
          <p:nvPr>
            <p:ph type="dt" sz="half" idx="10"/>
          </p:nvPr>
        </p:nvSpPr>
        <p:spPr>
          <a:xfrm>
            <a:off x="248611" y="6459786"/>
            <a:ext cx="2428553" cy="365125"/>
          </a:xfrm>
        </p:spPr>
        <p:txBody>
          <a:bodyPr/>
          <a:lstStyle>
            <a:lvl1pPr>
              <a:defRPr sz="1600"/>
            </a:lvl1pPr>
          </a:lstStyle>
          <a:p>
            <a:r>
              <a:rPr lang="en-US" b="1" dirty="0" smtClean="0"/>
              <a:t>25</a:t>
            </a:r>
            <a:r>
              <a:rPr lang="en-US" b="1" baseline="30000" dirty="0" smtClean="0"/>
              <a:t>th</a:t>
            </a:r>
            <a:r>
              <a:rPr lang="en-US" b="1" dirty="0" smtClean="0"/>
              <a:t> July – 31</a:t>
            </a:r>
            <a:r>
              <a:rPr lang="en-US" b="1" baseline="30000" dirty="0" smtClean="0"/>
              <a:t>st</a:t>
            </a:r>
            <a:r>
              <a:rPr lang="en-US" b="1" dirty="0" smtClean="0"/>
              <a:t> July</a:t>
            </a:r>
            <a:endParaRPr lang="lt-LT" dirty="0"/>
          </a:p>
        </p:txBody>
      </p:sp>
      <p:sp>
        <p:nvSpPr>
          <p:cNvPr id="12" name="Footer Placeholder 4"/>
          <p:cNvSpPr>
            <a:spLocks noGrp="1"/>
          </p:cNvSpPr>
          <p:nvPr>
            <p:ph type="ftr" sz="quarter" idx="11"/>
          </p:nvPr>
        </p:nvSpPr>
        <p:spPr>
          <a:xfrm>
            <a:off x="2764639" y="6459786"/>
            <a:ext cx="4505737" cy="365125"/>
          </a:xfrm>
        </p:spPr>
        <p:txBody>
          <a:bodyPr/>
          <a:lstStyle>
            <a:lvl1pPr>
              <a:defRPr sz="1600"/>
            </a:lvl1pPr>
          </a:lstStyle>
          <a:p>
            <a:r>
              <a:rPr lang="en-US" b="1" dirty="0" smtClean="0"/>
              <a:t>Summer School program</a:t>
            </a:r>
            <a:endParaRPr lang="lt-LT" dirty="0"/>
          </a:p>
        </p:txBody>
      </p:sp>
      <p:sp>
        <p:nvSpPr>
          <p:cNvPr id="13" name="Slide Number Placeholder 5"/>
          <p:cNvSpPr>
            <a:spLocks noGrp="1"/>
          </p:cNvSpPr>
          <p:nvPr>
            <p:ph type="sldNum" sz="quarter" idx="12"/>
          </p:nvPr>
        </p:nvSpPr>
        <p:spPr>
          <a:xfrm>
            <a:off x="7425344" y="6459786"/>
            <a:ext cx="1503503" cy="365125"/>
          </a:xfrm>
        </p:spPr>
        <p:txBody>
          <a:bodyPr/>
          <a:lstStyle>
            <a:lvl1pPr>
              <a:defRPr sz="1600" b="1"/>
            </a:lvl1pPr>
          </a:lstStyle>
          <a:p>
            <a:r>
              <a:rPr lang="en-US" dirty="0" smtClean="0"/>
              <a:t>Klaipeda</a:t>
            </a:r>
            <a:endParaRPr lang="lt-LT" dirty="0"/>
          </a:p>
        </p:txBody>
      </p:sp>
    </p:spTree>
    <p:extLst>
      <p:ext uri="{BB962C8B-B14F-4D97-AF65-F5344CB8AC3E}">
        <p14:creationId xmlns:p14="http://schemas.microsoft.com/office/powerpoint/2010/main" val="17384372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06BC9F3-6AD7-4D63-886B-798951597EC5}" type="datetimeFigureOut">
              <a:rPr lang="lt-LT" smtClean="0"/>
              <a:t>2016-11-22</a:t>
            </a:fld>
            <a:endParaRPr lang="lt-L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lt-LT"/>
          </a:p>
        </p:txBody>
      </p:sp>
      <p:sp>
        <p:nvSpPr>
          <p:cNvPr id="9" name="Slide Number Placeholder 8"/>
          <p:cNvSpPr>
            <a:spLocks noGrp="1"/>
          </p:cNvSpPr>
          <p:nvPr>
            <p:ph type="sldNum" sz="quarter" idx="12"/>
          </p:nvPr>
        </p:nvSpPr>
        <p:spPr/>
        <p:txBody>
          <a:bodyPr/>
          <a:lstStyle/>
          <a:p>
            <a:fld id="{0891386D-237B-4238-991F-1A48047E08E0}" type="slidenum">
              <a:rPr lang="lt-LT" smtClean="0"/>
              <a:t>‹#›</a:t>
            </a:fld>
            <a:endParaRPr lang="lt-LT"/>
          </a:p>
        </p:txBody>
      </p:sp>
    </p:spTree>
    <p:extLst>
      <p:ext uri="{BB962C8B-B14F-4D97-AF65-F5344CB8AC3E}">
        <p14:creationId xmlns:p14="http://schemas.microsoft.com/office/powerpoint/2010/main" val="22993859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06BC9F3-6AD7-4D63-886B-798951597EC5}" type="datetimeFigureOut">
              <a:rPr lang="lt-LT" smtClean="0"/>
              <a:t>2016-11-22</a:t>
            </a:fld>
            <a:endParaRPr lang="lt-LT"/>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lt-L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891386D-237B-4238-991F-1A48047E08E0}" type="slidenum">
              <a:rPr lang="lt-LT" smtClean="0"/>
              <a:t>‹#›</a:t>
            </a:fld>
            <a:endParaRPr lang="lt-LT"/>
          </a:p>
        </p:txBody>
      </p:sp>
    </p:spTree>
    <p:extLst>
      <p:ext uri="{BB962C8B-B14F-4D97-AF65-F5344CB8AC3E}">
        <p14:creationId xmlns:p14="http://schemas.microsoft.com/office/powerpoint/2010/main" val="38008263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6BC9F3-6AD7-4D63-886B-798951597EC5}" type="datetimeFigureOut">
              <a:rPr lang="lt-LT" smtClean="0"/>
              <a:t>2016-11-22</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0891386D-237B-4238-991F-1A48047E08E0}" type="slidenum">
              <a:rPr lang="lt-LT" smtClean="0"/>
              <a:t>‹#›</a:t>
            </a:fld>
            <a:endParaRPr lang="lt-LT"/>
          </a:p>
        </p:txBody>
      </p:sp>
    </p:spTree>
    <p:extLst>
      <p:ext uri="{BB962C8B-B14F-4D97-AF65-F5344CB8AC3E}">
        <p14:creationId xmlns:p14="http://schemas.microsoft.com/office/powerpoint/2010/main" val="19829992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206BC9F3-6AD7-4D63-886B-798951597EC5}" type="datetimeFigureOut">
              <a:rPr lang="lt-LT" smtClean="0"/>
              <a:t>2016-11-22</a:t>
            </a:fld>
            <a:endParaRPr lang="lt-LT"/>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lt-LT"/>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0891386D-237B-4238-991F-1A48047E08E0}" type="slidenum">
              <a:rPr lang="lt-LT" smtClean="0"/>
              <a:t>‹#›</a:t>
            </a:fld>
            <a:endParaRPr lang="lt-LT"/>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0231453"/>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hyperlink" Target="mailto:erika.zuperkiene@ku.lt" TargetMode="External"/><Relationship Id="rId2" Type="http://schemas.openxmlformats.org/officeDocument/2006/relationships/hyperlink" Target="http://www.ku.lt/smf/en/socialiniu-mokslu-fakultetas/summer-school-2017/application-form-for-the-summer-school-2017/" TargetMode="Externa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png"/><Relationship Id="rId3" Type="http://schemas.openxmlformats.org/officeDocument/2006/relationships/image" Target="../media/image21.jpeg"/><Relationship Id="rId7" Type="http://schemas.openxmlformats.org/officeDocument/2006/relationships/image" Target="../media/image25.png"/><Relationship Id="rId12" Type="http://schemas.openxmlformats.org/officeDocument/2006/relationships/image" Target="../media/image30.jpeg"/><Relationship Id="rId2" Type="http://schemas.openxmlformats.org/officeDocument/2006/relationships/image" Target="../media/image20.jpeg"/><Relationship Id="rId1" Type="http://schemas.openxmlformats.org/officeDocument/2006/relationships/slideLayout" Target="../slideLayouts/slideLayout4.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5" Type="http://schemas.openxmlformats.org/officeDocument/2006/relationships/image" Target="../media/image33.jpeg"/><Relationship Id="rId10" Type="http://schemas.openxmlformats.org/officeDocument/2006/relationships/image" Target="../media/image28.jpe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jpeg"/></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3.bp.blogspot.com/-ofkIaewHvCA/UYZAxJ3ggaI/AAAAAAAAA14/DiCUtCvEYhE/s1600/P504722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937" y="1225774"/>
            <a:ext cx="8601636" cy="51324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22960" y="286604"/>
            <a:ext cx="7543800" cy="3173772"/>
          </a:xfrm>
        </p:spPr>
        <p:txBody>
          <a:bodyPr anchor="t">
            <a:normAutofit fontScale="90000"/>
          </a:bodyPr>
          <a:lstStyle/>
          <a:p>
            <a:pPr algn="ctr">
              <a:lnSpc>
                <a:spcPct val="100000"/>
              </a:lnSpc>
            </a:pPr>
            <a:r>
              <a:rPr lang="en-US" sz="3600" b="1" dirty="0"/>
              <a:t>Welcome to Klaipeda!</a:t>
            </a:r>
            <a:br>
              <a:rPr lang="en-US" sz="3600" b="1" dirty="0"/>
            </a:br>
            <a:r>
              <a:rPr lang="en-US" sz="3600" b="1" dirty="0" smtClean="0"/>
              <a:t>Summer School program</a:t>
            </a:r>
            <a:r>
              <a:rPr lang="en-US" sz="3600" b="1" dirty="0"/>
              <a:t/>
            </a:r>
            <a:br>
              <a:rPr lang="en-US" sz="3600" b="1" dirty="0"/>
            </a:br>
            <a:r>
              <a:rPr lang="lt-LT" sz="3600" b="1" dirty="0" smtClean="0"/>
              <a:t>16</a:t>
            </a:r>
            <a:r>
              <a:rPr lang="en-US" sz="3600" b="1" dirty="0" smtClean="0"/>
              <a:t> </a:t>
            </a:r>
            <a:r>
              <a:rPr lang="lt-LT" sz="3600" b="1" dirty="0" err="1" smtClean="0"/>
              <a:t>August</a:t>
            </a:r>
            <a:r>
              <a:rPr lang="en-US" sz="3600" b="1" dirty="0" smtClean="0"/>
              <a:t> – 31 </a:t>
            </a:r>
            <a:r>
              <a:rPr lang="lt-LT" sz="3600" b="1" dirty="0" err="1" smtClean="0"/>
              <a:t>August</a:t>
            </a:r>
            <a:r>
              <a:rPr lang="lt-LT" sz="3600" b="1" dirty="0" smtClean="0"/>
              <a:t>, 2017</a:t>
            </a:r>
            <a:r>
              <a:rPr lang="lt-LT" sz="3600" b="1" dirty="0"/>
              <a:t/>
            </a:r>
            <a:br>
              <a:rPr lang="lt-LT" sz="3600" b="1" dirty="0"/>
            </a:br>
            <a:r>
              <a:rPr lang="en-US" sz="3600" dirty="0" smtClean="0">
                <a:latin typeface="Bernard MT Condensed" panose="02050806060905020404" pitchFamily="18" charset="0"/>
              </a:rPr>
              <a:t/>
            </a:r>
            <a:br>
              <a:rPr lang="en-US" sz="3600" dirty="0" smtClean="0">
                <a:latin typeface="Bernard MT Condensed" panose="02050806060905020404" pitchFamily="18" charset="0"/>
              </a:rPr>
            </a:br>
            <a:r>
              <a:rPr lang="en-US" sz="4200" b="1" dirty="0" smtClean="0">
                <a:solidFill>
                  <a:schemeClr val="accent6"/>
                </a:solidFill>
              </a:rPr>
              <a:t>GLOBAL CHALLENGES FROM LOCAL PERSPECTIVE</a:t>
            </a:r>
            <a:endParaRPr lang="lt-LT" sz="4200" dirty="0">
              <a:solidFill>
                <a:schemeClr val="accent6"/>
              </a:solidFill>
            </a:endParaRPr>
          </a:p>
        </p:txBody>
      </p:sp>
    </p:spTree>
    <p:extLst>
      <p:ext uri="{BB962C8B-B14F-4D97-AF65-F5344CB8AC3E}">
        <p14:creationId xmlns:p14="http://schemas.microsoft.com/office/powerpoint/2010/main" val="1674585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7833" y="1860698"/>
            <a:ext cx="4058447" cy="2291171"/>
          </a:xfrm>
        </p:spPr>
        <p:txBody>
          <a:bodyPr anchor="t">
            <a:noAutofit/>
          </a:bodyPr>
          <a:lstStyle/>
          <a:p>
            <a:pPr algn="just"/>
            <a:r>
              <a:rPr lang="en-US" sz="1400" cap="none" dirty="0">
                <a:solidFill>
                  <a:schemeClr val="tx1"/>
                </a:solidFill>
              </a:rPr>
              <a:t>Socio-economic circumstances formed rapid development needs for </a:t>
            </a:r>
            <a:r>
              <a:rPr lang="en-US" sz="1400" cap="none" dirty="0" smtClean="0">
                <a:solidFill>
                  <a:schemeClr val="tx1"/>
                </a:solidFill>
              </a:rPr>
              <a:t>Klaipeda </a:t>
            </a:r>
            <a:r>
              <a:rPr lang="en-US" sz="1400" cap="none" dirty="0">
                <a:solidFill>
                  <a:schemeClr val="tx1"/>
                </a:solidFill>
              </a:rPr>
              <a:t>University. The University is located in the part of Lithuania with a population of over 470 thousand residents where industrial and business potential is significant, maritime sector is rapidly developing. </a:t>
            </a:r>
            <a:r>
              <a:rPr lang="en-US" sz="1400" cap="none" dirty="0" smtClean="0">
                <a:solidFill>
                  <a:schemeClr val="tx1"/>
                </a:solidFill>
              </a:rPr>
              <a:t>Klaipeda </a:t>
            </a:r>
            <a:r>
              <a:rPr lang="en-US" sz="1400" cap="none" dirty="0">
                <a:solidFill>
                  <a:schemeClr val="tx1"/>
                </a:solidFill>
              </a:rPr>
              <a:t>University was established in a specific coastal area of Lithuania from economic, cultural and geopolitical point of view, in the only port city where from Lithuania opens wide prospects for maintaining relations with the Baltic Sea countries and other parts of the world.</a:t>
            </a:r>
            <a:endParaRPr lang="lt-LT" sz="1400" cap="none" dirty="0">
              <a:solidFill>
                <a:schemeClr val="tx1"/>
              </a:solidFill>
            </a:endParaRPr>
          </a:p>
        </p:txBody>
      </p:sp>
      <p:sp>
        <p:nvSpPr>
          <p:cNvPr id="5" name="Text Placeholder 4"/>
          <p:cNvSpPr>
            <a:spLocks noGrp="1"/>
          </p:cNvSpPr>
          <p:nvPr>
            <p:ph type="body" sz="quarter" idx="3"/>
          </p:nvPr>
        </p:nvSpPr>
        <p:spPr>
          <a:xfrm>
            <a:off x="4663439" y="1903228"/>
            <a:ext cx="4161583" cy="2413398"/>
          </a:xfrm>
        </p:spPr>
        <p:txBody>
          <a:bodyPr anchor="t">
            <a:noAutofit/>
          </a:bodyPr>
          <a:lstStyle/>
          <a:p>
            <a:pPr algn="just"/>
            <a:r>
              <a:rPr lang="en-US" sz="1400" cap="none" dirty="0" smtClean="0">
                <a:solidFill>
                  <a:schemeClr val="tx1"/>
                </a:solidFill>
              </a:rPr>
              <a:t>Klaipeda </a:t>
            </a:r>
            <a:r>
              <a:rPr lang="en-US" sz="1400" cap="none" dirty="0">
                <a:solidFill>
                  <a:schemeClr val="tx1"/>
                </a:solidFill>
              </a:rPr>
              <a:t>University is located in the city which in the general plan of the Republic of Lithuania is described as the state-wide metropolitan </a:t>
            </a:r>
            <a:r>
              <a:rPr lang="en-US" sz="1400" cap="none" dirty="0" smtClean="0">
                <a:solidFill>
                  <a:schemeClr val="tx1"/>
                </a:solidFill>
              </a:rPr>
              <a:t>Centre. </a:t>
            </a:r>
            <a:r>
              <a:rPr lang="en-US" sz="1400" cap="none" dirty="0">
                <a:solidFill>
                  <a:schemeClr val="tx1"/>
                </a:solidFill>
              </a:rPr>
              <a:t>It is provided with special supportive measures that determine the development of the port, economic and recreational agglomeration on a competitive European level, institutional realization of the country’s marine orientation, strengthening the existing scientific and research potential</a:t>
            </a:r>
            <a:r>
              <a:rPr lang="en-US" sz="1600" cap="none" dirty="0">
                <a:solidFill>
                  <a:schemeClr val="tx1"/>
                </a:solidFill>
              </a:rPr>
              <a:t>. </a:t>
            </a:r>
            <a:endParaRPr lang="lt-LT" sz="1600" cap="none" dirty="0">
              <a:solidFill>
                <a:schemeClr val="tx1"/>
              </a:solidFill>
            </a:endParaRPr>
          </a:p>
        </p:txBody>
      </p:sp>
      <p:pic>
        <p:nvPicPr>
          <p:cNvPr id="7170" name="Picture 2" descr="http://www.ve.lt/uploads/img/catalog/1/1014/765/magistrantu-klaipedos-universitetas-sulauks-daugiau-nei-pernai.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440362" y="4396343"/>
            <a:ext cx="3703638" cy="194928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ku.lt/priemimas2016/wp-content/uploads/sites/13/2015/11/J%C5%ABros-technologij%C5%B3-ir-gamtos-moksl%C5%B3-fakuletas-640x4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157" y="4396343"/>
            <a:ext cx="3046558" cy="194928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klaipedos.krasto.info/wp-content/uploads/2013/07/Studlenda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96343"/>
            <a:ext cx="2605104" cy="1949283"/>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903767" y="286604"/>
            <a:ext cx="7953154" cy="1233851"/>
          </a:xfrm>
        </p:spPr>
        <p:txBody>
          <a:bodyPr>
            <a:normAutofit/>
          </a:bodyPr>
          <a:lstStyle/>
          <a:p>
            <a:r>
              <a:rPr lang="en-GB" sz="4400" b="1" dirty="0" smtClean="0">
                <a:solidFill>
                  <a:schemeClr val="tx1"/>
                </a:solidFill>
              </a:rPr>
              <a:t>Host</a:t>
            </a:r>
            <a:r>
              <a:rPr lang="lt-LT" sz="4400" b="1" dirty="0" smtClean="0">
                <a:solidFill>
                  <a:schemeClr val="tx1"/>
                </a:solidFill>
              </a:rPr>
              <a:t> </a:t>
            </a:r>
            <a:r>
              <a:rPr lang="en-GB" sz="4400" b="1" dirty="0" smtClean="0">
                <a:solidFill>
                  <a:schemeClr val="tx1"/>
                </a:solidFill>
              </a:rPr>
              <a:t>side</a:t>
            </a:r>
            <a:r>
              <a:rPr lang="lt-LT" sz="4400" b="1" dirty="0" smtClean="0">
                <a:solidFill>
                  <a:schemeClr val="tx1"/>
                </a:solidFill>
              </a:rPr>
              <a:t>:</a:t>
            </a:r>
            <a:r>
              <a:rPr lang="en-US" sz="4400" b="1" dirty="0" smtClean="0">
                <a:solidFill>
                  <a:schemeClr val="tx1"/>
                </a:solidFill>
              </a:rPr>
              <a:t> </a:t>
            </a:r>
            <a:r>
              <a:rPr lang="en-GB" sz="4400" b="1" dirty="0" smtClean="0">
                <a:solidFill>
                  <a:schemeClr val="tx1"/>
                </a:solidFill>
              </a:rPr>
              <a:t>Klaipeda</a:t>
            </a:r>
            <a:r>
              <a:rPr lang="lt-LT" sz="4400" b="1" dirty="0" smtClean="0">
                <a:solidFill>
                  <a:schemeClr val="tx1"/>
                </a:solidFill>
              </a:rPr>
              <a:t> </a:t>
            </a:r>
            <a:r>
              <a:rPr lang="en-GB" sz="4400" b="1" dirty="0" smtClean="0">
                <a:solidFill>
                  <a:schemeClr val="tx1"/>
                </a:solidFill>
              </a:rPr>
              <a:t>University</a:t>
            </a:r>
            <a:endParaRPr lang="en-GB" sz="4400" b="1" dirty="0">
              <a:solidFill>
                <a:schemeClr val="tx1"/>
              </a:solidFill>
            </a:endParaRPr>
          </a:p>
        </p:txBody>
      </p:sp>
    </p:spTree>
    <p:extLst>
      <p:ext uri="{BB962C8B-B14F-4D97-AF65-F5344CB8AC3E}">
        <p14:creationId xmlns:p14="http://schemas.microsoft.com/office/powerpoint/2010/main" val="1665186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664" y="286604"/>
            <a:ext cx="7431095" cy="1308280"/>
          </a:xfrm>
        </p:spPr>
        <p:txBody>
          <a:bodyPr>
            <a:normAutofit fontScale="90000"/>
          </a:bodyPr>
          <a:lstStyle/>
          <a:p>
            <a:r>
              <a:rPr lang="en-GB" b="1" dirty="0" smtClean="0">
                <a:solidFill>
                  <a:schemeClr val="tx1"/>
                </a:solidFill>
              </a:rPr>
              <a:t>Summer School Venue and Proposed Dates</a:t>
            </a:r>
            <a:endParaRPr lang="en-GB" b="1" dirty="0">
              <a:solidFill>
                <a:schemeClr val="tx1"/>
              </a:solidFill>
            </a:endParaRPr>
          </a:p>
        </p:txBody>
      </p:sp>
      <p:sp>
        <p:nvSpPr>
          <p:cNvPr id="3" name="Text Placeholder 2"/>
          <p:cNvSpPr>
            <a:spLocks noGrp="1"/>
          </p:cNvSpPr>
          <p:nvPr>
            <p:ph type="body" idx="1"/>
          </p:nvPr>
        </p:nvSpPr>
        <p:spPr>
          <a:xfrm>
            <a:off x="4476308" y="4163369"/>
            <a:ext cx="4518934" cy="2141738"/>
          </a:xfrm>
        </p:spPr>
        <p:txBody>
          <a:bodyPr anchor="ctr">
            <a:noAutofit/>
          </a:bodyPr>
          <a:lstStyle/>
          <a:p>
            <a:pPr algn="ctr">
              <a:spcBef>
                <a:spcPts val="300"/>
              </a:spcBef>
              <a:spcAft>
                <a:spcPts val="300"/>
              </a:spcAft>
            </a:pPr>
            <a:r>
              <a:rPr lang="en-US" cap="none" dirty="0" smtClean="0">
                <a:solidFill>
                  <a:schemeClr val="tx1"/>
                </a:solidFill>
              </a:rPr>
              <a:t>Summer </a:t>
            </a:r>
            <a:r>
              <a:rPr lang="en-US" cap="none" dirty="0">
                <a:solidFill>
                  <a:schemeClr val="tx1"/>
                </a:solidFill>
              </a:rPr>
              <a:t>school will take place at Klaipeda </a:t>
            </a:r>
            <a:r>
              <a:rPr lang="en-US" cap="none" dirty="0" smtClean="0">
                <a:solidFill>
                  <a:schemeClr val="tx1"/>
                </a:solidFill>
              </a:rPr>
              <a:t>University </a:t>
            </a:r>
            <a:r>
              <a:rPr lang="en-US" cap="none" dirty="0">
                <a:solidFill>
                  <a:schemeClr val="tx1"/>
                </a:solidFill>
              </a:rPr>
              <a:t>campus, </a:t>
            </a:r>
            <a:r>
              <a:rPr lang="lt-LT" cap="none" dirty="0" smtClean="0">
                <a:solidFill>
                  <a:schemeClr val="tx1"/>
                </a:solidFill>
              </a:rPr>
              <a:t>Aula </a:t>
            </a:r>
            <a:r>
              <a:rPr lang="lt-LT" cap="none" dirty="0" err="1" smtClean="0">
                <a:solidFill>
                  <a:schemeClr val="tx1"/>
                </a:solidFill>
              </a:rPr>
              <a:t>Magna</a:t>
            </a:r>
            <a:r>
              <a:rPr lang="lt-LT" cap="none" dirty="0" smtClean="0">
                <a:solidFill>
                  <a:schemeClr val="tx1"/>
                </a:solidFill>
              </a:rPr>
              <a:t> </a:t>
            </a:r>
            <a:r>
              <a:rPr lang="en-US" cap="none" dirty="0" smtClean="0">
                <a:solidFill>
                  <a:schemeClr val="tx1"/>
                </a:solidFill>
              </a:rPr>
              <a:t>building</a:t>
            </a:r>
            <a:r>
              <a:rPr lang="en-US" cap="none" dirty="0">
                <a:solidFill>
                  <a:schemeClr val="tx1"/>
                </a:solidFill>
              </a:rPr>
              <a:t>. </a:t>
            </a:r>
            <a:endParaRPr lang="lt-LT" cap="none" dirty="0" smtClean="0">
              <a:solidFill>
                <a:schemeClr val="tx1"/>
              </a:solidFill>
            </a:endParaRPr>
          </a:p>
          <a:p>
            <a:pPr algn="ctr">
              <a:spcBef>
                <a:spcPts val="300"/>
              </a:spcBef>
              <a:spcAft>
                <a:spcPts val="300"/>
              </a:spcAft>
            </a:pPr>
            <a:r>
              <a:rPr lang="lt-LT" cap="none" dirty="0" err="1" smtClean="0">
                <a:solidFill>
                  <a:schemeClr val="tx1"/>
                </a:solidFill>
              </a:rPr>
              <a:t>Adress</a:t>
            </a:r>
            <a:r>
              <a:rPr lang="lt-LT" cap="none" dirty="0" smtClean="0">
                <a:solidFill>
                  <a:schemeClr val="tx1"/>
                </a:solidFill>
              </a:rPr>
              <a:t>: </a:t>
            </a:r>
            <a:r>
              <a:rPr lang="lt-LT" cap="none" dirty="0">
                <a:solidFill>
                  <a:schemeClr val="tx1"/>
                </a:solidFill>
              </a:rPr>
              <a:t>H.Manto 84, </a:t>
            </a:r>
            <a:r>
              <a:rPr lang="lt-LT" cap="none" dirty="0" err="1" smtClean="0">
                <a:solidFill>
                  <a:schemeClr val="tx1"/>
                </a:solidFill>
              </a:rPr>
              <a:t>Studlendas</a:t>
            </a:r>
            <a:r>
              <a:rPr lang="lt-LT" cap="none" dirty="0" smtClean="0">
                <a:solidFill>
                  <a:schemeClr val="tx1"/>
                </a:solidFill>
              </a:rPr>
              <a:t>,</a:t>
            </a:r>
            <a:r>
              <a:rPr lang="en-US" cap="none" dirty="0" smtClean="0">
                <a:solidFill>
                  <a:schemeClr val="tx1"/>
                </a:solidFill>
              </a:rPr>
              <a:t/>
            </a:r>
            <a:br>
              <a:rPr lang="en-US" cap="none" dirty="0" smtClean="0">
                <a:solidFill>
                  <a:schemeClr val="tx1"/>
                </a:solidFill>
              </a:rPr>
            </a:br>
            <a:r>
              <a:rPr lang="lt-LT" cap="none" dirty="0" smtClean="0">
                <a:solidFill>
                  <a:schemeClr val="tx1"/>
                </a:solidFill>
              </a:rPr>
              <a:t> AULA MAGNA, Klaipėda</a:t>
            </a:r>
          </a:p>
          <a:p>
            <a:pPr algn="ctr">
              <a:spcBef>
                <a:spcPts val="300"/>
              </a:spcBef>
              <a:spcAft>
                <a:spcPts val="300"/>
              </a:spcAft>
            </a:pPr>
            <a:r>
              <a:rPr lang="en-US" cap="none" dirty="0" smtClean="0">
                <a:solidFill>
                  <a:schemeClr val="tx1"/>
                </a:solidFill>
              </a:rPr>
              <a:t>All </a:t>
            </a:r>
            <a:r>
              <a:rPr lang="en-US" cap="none" dirty="0">
                <a:solidFill>
                  <a:schemeClr val="tx1"/>
                </a:solidFill>
              </a:rPr>
              <a:t>campus </a:t>
            </a:r>
            <a:r>
              <a:rPr lang="en-US" cap="none" dirty="0" smtClean="0">
                <a:solidFill>
                  <a:schemeClr val="tx1"/>
                </a:solidFill>
              </a:rPr>
              <a:t>buildings </a:t>
            </a:r>
            <a:r>
              <a:rPr lang="en-US" cap="none" dirty="0">
                <a:solidFill>
                  <a:schemeClr val="tx1"/>
                </a:solidFill>
              </a:rPr>
              <a:t>have free </a:t>
            </a:r>
            <a:r>
              <a:rPr lang="en-US" cap="none" dirty="0" smtClean="0">
                <a:solidFill>
                  <a:schemeClr val="tx1"/>
                </a:solidFill>
              </a:rPr>
              <a:t>Wi-Fi connection. </a:t>
            </a:r>
            <a:endParaRPr lang="lt-LT" sz="1600" cap="none" dirty="0">
              <a:solidFill>
                <a:schemeClr val="tx1"/>
              </a:solidFill>
            </a:endParaRPr>
          </a:p>
        </p:txBody>
      </p:sp>
      <p:pic>
        <p:nvPicPr>
          <p:cNvPr id="9218" name="Picture 2" descr="http://briai.ku.lt/wp-content/uploads/2013/06/zuk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8219" y="1313379"/>
            <a:ext cx="2953521" cy="221382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150" name="Picture 6" descr="https://upload.wikimedia.org/wikipedia/commons/5/52/Uni_aula_magna.JPG"/>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186314" y="3817351"/>
            <a:ext cx="4173035" cy="250471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9220" name="Picture 4" descr="https://encrypted-tbn0.gstatic.com/images?q=tbn:ANd9GcRkaNdw7SG5pTxzf8iEeN0g-Jwgde8_Jf_sSZjH7CTZe6sb5ER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038" y="2420293"/>
            <a:ext cx="2619375" cy="174307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5966413" y="3625700"/>
            <a:ext cx="2635327" cy="400110"/>
          </a:xfrm>
          <a:prstGeom prst="rect">
            <a:avLst/>
          </a:prstGeom>
        </p:spPr>
        <p:txBody>
          <a:bodyPr wrap="square">
            <a:spAutoFit/>
          </a:bodyPr>
          <a:lstStyle/>
          <a:p>
            <a:pPr algn="ctr"/>
            <a:r>
              <a:rPr lang="lt-LT" sz="2000" b="1" dirty="0" smtClean="0"/>
              <a:t>16–</a:t>
            </a:r>
            <a:r>
              <a:rPr lang="en-US" sz="2000" b="1" dirty="0" smtClean="0"/>
              <a:t>31</a:t>
            </a:r>
            <a:r>
              <a:rPr lang="lt-LT" sz="2000" b="1" dirty="0" smtClean="0"/>
              <a:t> </a:t>
            </a:r>
            <a:r>
              <a:rPr lang="lt-LT" sz="2000" b="1" dirty="0" err="1" smtClean="0"/>
              <a:t>August</a:t>
            </a:r>
            <a:r>
              <a:rPr lang="en-US" sz="2000" b="1" dirty="0" smtClean="0"/>
              <a:t>, 201</a:t>
            </a:r>
            <a:r>
              <a:rPr lang="lt-LT" sz="2000" b="1" dirty="0" smtClean="0"/>
              <a:t>7</a:t>
            </a:r>
            <a:endParaRPr lang="lt-LT" sz="2000" b="1" dirty="0"/>
          </a:p>
        </p:txBody>
      </p:sp>
    </p:spTree>
    <p:extLst>
      <p:ext uri="{BB962C8B-B14F-4D97-AF65-F5344CB8AC3E}">
        <p14:creationId xmlns:p14="http://schemas.microsoft.com/office/powerpoint/2010/main" val="19215719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a:xfrm>
            <a:off x="925032" y="286605"/>
            <a:ext cx="7441727" cy="908011"/>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400" b="1" dirty="0">
                <a:solidFill>
                  <a:schemeClr val="tx1"/>
                </a:solidFill>
              </a:rPr>
              <a:t>Application process</a:t>
            </a:r>
          </a:p>
        </p:txBody>
      </p:sp>
      <p:sp>
        <p:nvSpPr>
          <p:cNvPr id="2" name="Rectangle 2"/>
          <p:cNvSpPr>
            <a:spLocks noChangeArrowheads="1"/>
          </p:cNvSpPr>
          <p:nvPr/>
        </p:nvSpPr>
        <p:spPr bwMode="auto">
          <a:xfrm>
            <a:off x="280927" y="1545719"/>
            <a:ext cx="6188884" cy="4553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457056" rIns="457056" bIns="90459"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lang="en-GB" altLang="lt-LT" sz="2000" dirty="0">
                <a:latin typeface="+mn-lt"/>
              </a:rPr>
              <a:t>Fill in the online </a:t>
            </a:r>
            <a:r>
              <a:rPr lang="en-GB" altLang="lt-LT" sz="2000" dirty="0">
                <a:latin typeface="+mn-lt"/>
                <a:hlinkClick r:id="rId2"/>
              </a:rPr>
              <a:t>APPLICATION FORM</a:t>
            </a:r>
            <a:r>
              <a:rPr lang="en-GB" altLang="lt-LT" sz="2000" dirty="0">
                <a:latin typeface="+mn-lt"/>
              </a:rPr>
              <a:t> till the 15th of June, 2017.</a:t>
            </a:r>
            <a:endParaRPr lang="lt-LT" altLang="lt-LT" sz="2000" dirty="0">
              <a:latin typeface="+mn-l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lang="en-GB" altLang="lt-LT" sz="2000" dirty="0">
                <a:latin typeface="+mn-lt"/>
              </a:rPr>
              <a:t>Send 1 page Motivation Letter and a copy of your passport* to </a:t>
            </a:r>
            <a:r>
              <a:rPr lang="en-GB" altLang="lt-LT" sz="2000" dirty="0" err="1">
                <a:latin typeface="+mn-lt"/>
                <a:hlinkClick r:id="rId3"/>
              </a:rPr>
              <a:t>erika.zuperkiene@ku.lt</a:t>
            </a:r>
            <a:r>
              <a:rPr lang="en-GB" altLang="lt-LT" sz="2000" dirty="0">
                <a:latin typeface="+mn-lt"/>
              </a:rPr>
              <a:t>.</a:t>
            </a:r>
            <a:endParaRPr lang="lt-LT" altLang="lt-LT" sz="2000" dirty="0">
              <a:latin typeface="+mn-l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lang="en-GB" altLang="lt-LT" sz="2000" dirty="0">
                <a:latin typeface="+mn-lt"/>
              </a:rPr>
              <a:t>You may be asked to confirm your participation by paying relevant fees in 2 weeks’ time after your registration.</a:t>
            </a:r>
            <a:endParaRPr lang="lt-LT" altLang="lt-LT" sz="2000" dirty="0">
              <a:latin typeface="+mn-l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lang="en-GB" altLang="lt-LT" sz="2000" dirty="0">
                <a:latin typeface="+mn-lt"/>
              </a:rPr>
              <a:t>All the information about your application along with the admission decision will be sent to you by the 30th of June, 2017.</a:t>
            </a:r>
            <a:endParaRPr lang="lt-LT" altLang="lt-LT" sz="2000" dirty="0">
              <a:latin typeface="+mn-lt"/>
            </a:endParaRPr>
          </a:p>
          <a:p>
            <a:pPr marR="0" lvl="0" algn="l" defTabSz="914400" rtl="0" eaLnBrk="0" fontAlgn="base" latinLnBrk="0" hangingPunct="0">
              <a:lnSpc>
                <a:spcPct val="100000"/>
              </a:lnSpc>
              <a:spcBef>
                <a:spcPct val="0"/>
              </a:spcBef>
              <a:spcAft>
                <a:spcPct val="0"/>
              </a:spcAft>
              <a:buClrTx/>
              <a:buSzTx/>
              <a:tabLst/>
            </a:pPr>
            <a:endParaRPr lang="en-GB" altLang="lt-LT" sz="2000" dirty="0" smtClean="0">
              <a:latin typeface="+mn-lt"/>
            </a:endParaRPr>
          </a:p>
          <a:p>
            <a:pPr marR="0" lvl="0" algn="l" defTabSz="914400" rtl="0" eaLnBrk="0" fontAlgn="base" latinLnBrk="0" hangingPunct="0">
              <a:lnSpc>
                <a:spcPct val="100000"/>
              </a:lnSpc>
              <a:spcBef>
                <a:spcPct val="0"/>
              </a:spcBef>
              <a:spcAft>
                <a:spcPct val="0"/>
              </a:spcAft>
              <a:buClrTx/>
              <a:buSzTx/>
              <a:tabLst/>
            </a:pPr>
            <a:r>
              <a:rPr lang="en-GB" altLang="lt-LT" sz="2000" dirty="0" smtClean="0">
                <a:latin typeface="+mn-lt"/>
              </a:rPr>
              <a:t>* </a:t>
            </a:r>
            <a:r>
              <a:rPr lang="en-GB" altLang="lt-LT" sz="2000" dirty="0">
                <a:latin typeface="+mn-lt"/>
              </a:rPr>
              <a:t>Please note that we need to have all the required documentation before the 15th of June, 2017</a:t>
            </a:r>
            <a:r>
              <a:rPr lang="en-GB" altLang="lt-LT" sz="2000" dirty="0" smtClean="0">
                <a:latin typeface="+mn-lt"/>
              </a:rPr>
              <a:t>.</a:t>
            </a:r>
            <a:endParaRPr lang="lt-LT" altLang="lt-LT" sz="2000" dirty="0">
              <a:latin typeface="+mn-lt"/>
            </a:endParaRPr>
          </a:p>
        </p:txBody>
      </p:sp>
      <p:pic>
        <p:nvPicPr>
          <p:cNvPr id="7169" name="Picture 19" descr="Image result for apply">
            <a:hlinkClick r:id="rId2"/>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7037" y="1994787"/>
            <a:ext cx="2419350" cy="134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4839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38355" y="1837426"/>
            <a:ext cx="8153707" cy="4485736"/>
          </a:xfrm>
        </p:spPr>
        <p:txBody>
          <a:bodyPr anchor="ctr">
            <a:normAutofit/>
          </a:bodyPr>
          <a:lstStyle/>
          <a:p>
            <a:pPr marL="0" indent="0">
              <a:buNone/>
            </a:pPr>
            <a:r>
              <a:rPr lang="en-US" dirty="0" smtClean="0">
                <a:solidFill>
                  <a:schemeClr val="tx1"/>
                </a:solidFill>
              </a:rPr>
              <a:t>The </a:t>
            </a:r>
            <a:r>
              <a:rPr lang="en-US" dirty="0">
                <a:solidFill>
                  <a:schemeClr val="tx1"/>
                </a:solidFill>
              </a:rPr>
              <a:t>Summer School „Global Challenges from the Local Perspective“ fees per participant:</a:t>
            </a:r>
          </a:p>
          <a:p>
            <a:pPr lvl="1"/>
            <a:r>
              <a:rPr lang="en-US" dirty="0" smtClean="0">
                <a:solidFill>
                  <a:schemeClr val="tx1"/>
                </a:solidFill>
              </a:rPr>
              <a:t>Registration </a:t>
            </a:r>
            <a:r>
              <a:rPr lang="en-US" dirty="0">
                <a:solidFill>
                  <a:schemeClr val="tx1"/>
                </a:solidFill>
              </a:rPr>
              <a:t>fee – 30 EUR;</a:t>
            </a:r>
          </a:p>
          <a:p>
            <a:pPr lvl="1"/>
            <a:r>
              <a:rPr lang="en-US" dirty="0" smtClean="0">
                <a:solidFill>
                  <a:schemeClr val="tx1"/>
                </a:solidFill>
              </a:rPr>
              <a:t>Fee </a:t>
            </a:r>
            <a:r>
              <a:rPr lang="en-US" dirty="0">
                <a:solidFill>
                  <a:schemeClr val="tx1"/>
                </a:solidFill>
              </a:rPr>
              <a:t>for students from partner institutions – 250 EUR;</a:t>
            </a:r>
          </a:p>
          <a:p>
            <a:pPr lvl="1"/>
            <a:r>
              <a:rPr lang="en-US" dirty="0" smtClean="0">
                <a:solidFill>
                  <a:schemeClr val="tx1"/>
                </a:solidFill>
              </a:rPr>
              <a:t>Regular </a:t>
            </a:r>
            <a:r>
              <a:rPr lang="en-US" dirty="0">
                <a:solidFill>
                  <a:schemeClr val="tx1"/>
                </a:solidFill>
              </a:rPr>
              <a:t>fee – 450 EUR.</a:t>
            </a:r>
          </a:p>
          <a:p>
            <a:pPr marL="0" indent="0">
              <a:buNone/>
            </a:pPr>
            <a:r>
              <a:rPr lang="en-US" dirty="0">
                <a:solidFill>
                  <a:schemeClr val="tx1"/>
                </a:solidFill>
              </a:rPr>
              <a:t>Registration fee deadline is the 15th of June, 2017; final payment deadline is the 15th of July, 2017.</a:t>
            </a:r>
          </a:p>
          <a:p>
            <a:pPr marL="0" indent="0">
              <a:buNone/>
            </a:pPr>
            <a:r>
              <a:rPr lang="en-US" dirty="0" smtClean="0">
                <a:solidFill>
                  <a:schemeClr val="tx1"/>
                </a:solidFill>
              </a:rPr>
              <a:t>_______________________________________________________________</a:t>
            </a:r>
            <a:endParaRPr lang="en-US" dirty="0">
              <a:solidFill>
                <a:schemeClr val="tx1"/>
              </a:solidFill>
            </a:endParaRPr>
          </a:p>
          <a:p>
            <a:pPr marL="0" indent="0">
              <a:buNone/>
            </a:pPr>
            <a:r>
              <a:rPr lang="en-US" dirty="0">
                <a:solidFill>
                  <a:schemeClr val="tx1"/>
                </a:solidFill>
              </a:rPr>
              <a:t>The Course fee includes tuition, all Course materials and cultural </a:t>
            </a:r>
            <a:r>
              <a:rPr lang="en-US" dirty="0" err="1">
                <a:solidFill>
                  <a:schemeClr val="tx1"/>
                </a:solidFill>
              </a:rPr>
              <a:t>programme</a:t>
            </a:r>
            <a:r>
              <a:rPr lang="en-US" dirty="0">
                <a:solidFill>
                  <a:schemeClr val="tx1"/>
                </a:solidFill>
              </a:rPr>
              <a:t>. Cultural </a:t>
            </a:r>
            <a:r>
              <a:rPr lang="en-US" dirty="0" err="1">
                <a:solidFill>
                  <a:schemeClr val="tx1"/>
                </a:solidFill>
              </a:rPr>
              <a:t>programme</a:t>
            </a:r>
            <a:r>
              <a:rPr lang="en-US" dirty="0">
                <a:solidFill>
                  <a:schemeClr val="tx1"/>
                </a:solidFill>
              </a:rPr>
              <a:t> will include some lectures, tours around Klaipeda and some sites out of town. Participants are expected to cover the costs of travel, living and accommodation themselves</a:t>
            </a:r>
            <a:r>
              <a:rPr lang="en-US" dirty="0" smtClean="0">
                <a:solidFill>
                  <a:schemeClr val="tx1"/>
                </a:solidFill>
              </a:rPr>
              <a:t>.</a:t>
            </a:r>
            <a:endParaRPr lang="lt-LT" dirty="0">
              <a:solidFill>
                <a:schemeClr val="tx1"/>
              </a:solidFill>
            </a:endParaRPr>
          </a:p>
        </p:txBody>
      </p:sp>
      <p:sp>
        <p:nvSpPr>
          <p:cNvPr id="6" name="Title 6"/>
          <p:cNvSpPr txBox="1">
            <a:spLocks/>
          </p:cNvSpPr>
          <p:nvPr/>
        </p:nvSpPr>
        <p:spPr>
          <a:xfrm>
            <a:off x="925032" y="286605"/>
            <a:ext cx="7441727" cy="908011"/>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400" b="1" dirty="0">
                <a:solidFill>
                  <a:schemeClr val="tx1"/>
                </a:solidFill>
              </a:rPr>
              <a:t>Fees and Deadlines</a:t>
            </a:r>
          </a:p>
        </p:txBody>
      </p:sp>
      <p:sp>
        <p:nvSpPr>
          <p:cNvPr id="7" name="Rectangle 3"/>
          <p:cNvSpPr>
            <a:spLocks noChangeArrowheads="1"/>
          </p:cNvSpPr>
          <p:nvPr/>
        </p:nvSpPr>
        <p:spPr bwMode="auto">
          <a:xfrm>
            <a:off x="405441" y="41379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lt-LT" sz="13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rPr>
              <a:t/>
            </a:r>
            <a:br>
              <a:rPr kumimoji="0" lang="en-GB" altLang="lt-LT" sz="13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rPr>
            </a:br>
            <a:endParaRPr kumimoji="0" lang="en-GB" altLang="lt-LT"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41196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25032" y="286605"/>
            <a:ext cx="7441727" cy="1233852"/>
          </a:xfrm>
        </p:spPr>
        <p:txBody>
          <a:bodyPr>
            <a:normAutofit/>
          </a:bodyPr>
          <a:lstStyle/>
          <a:p>
            <a:r>
              <a:rPr lang="en-GB" sz="4400" b="1" dirty="0" smtClean="0">
                <a:solidFill>
                  <a:schemeClr val="tx1"/>
                </a:solidFill>
              </a:rPr>
              <a:t>Accommodation</a:t>
            </a:r>
            <a:r>
              <a:rPr lang="lt-LT" sz="4400" b="1" dirty="0" smtClean="0">
                <a:solidFill>
                  <a:schemeClr val="tx1"/>
                </a:solidFill>
              </a:rPr>
              <a:t> </a:t>
            </a:r>
            <a:r>
              <a:rPr lang="en-GB" sz="4400" b="1" dirty="0" smtClean="0">
                <a:solidFill>
                  <a:schemeClr val="tx1"/>
                </a:solidFill>
              </a:rPr>
              <a:t>in</a:t>
            </a:r>
            <a:r>
              <a:rPr lang="lt-LT" sz="4400" b="1" dirty="0" smtClean="0">
                <a:solidFill>
                  <a:schemeClr val="tx1"/>
                </a:solidFill>
              </a:rPr>
              <a:t> </a:t>
            </a:r>
            <a:r>
              <a:rPr lang="en-US" sz="4400" b="1" dirty="0" smtClean="0">
                <a:solidFill>
                  <a:schemeClr val="tx1"/>
                </a:solidFill>
              </a:rPr>
              <a:t>Klaipeda</a:t>
            </a:r>
            <a:endParaRPr lang="lt-LT" sz="4400" b="1" dirty="0">
              <a:solidFill>
                <a:schemeClr val="tx1"/>
              </a:solidFill>
            </a:endParaRPr>
          </a:p>
        </p:txBody>
      </p:sp>
      <p:sp>
        <p:nvSpPr>
          <p:cNvPr id="3" name="Text Placeholder 2"/>
          <p:cNvSpPr>
            <a:spLocks noGrp="1"/>
          </p:cNvSpPr>
          <p:nvPr>
            <p:ph idx="1"/>
          </p:nvPr>
        </p:nvSpPr>
        <p:spPr>
          <a:xfrm>
            <a:off x="822959" y="1845733"/>
            <a:ext cx="7653776" cy="4310517"/>
          </a:xfrm>
        </p:spPr>
        <p:txBody>
          <a:bodyPr>
            <a:normAutofit lnSpcReduction="10000"/>
          </a:bodyPr>
          <a:lstStyle/>
          <a:p>
            <a:r>
              <a:rPr lang="en-US" dirty="0" smtClean="0">
                <a:solidFill>
                  <a:schemeClr val="tx1"/>
                </a:solidFill>
              </a:rPr>
              <a:t>More </a:t>
            </a:r>
            <a:r>
              <a:rPr lang="en-US" dirty="0">
                <a:solidFill>
                  <a:schemeClr val="tx1"/>
                </a:solidFill>
              </a:rPr>
              <a:t>than 20 hotels, 11 guests’ houses and 3 </a:t>
            </a:r>
            <a:r>
              <a:rPr lang="en-US" dirty="0" smtClean="0">
                <a:solidFill>
                  <a:schemeClr val="tx1"/>
                </a:solidFill>
              </a:rPr>
              <a:t>hostels </a:t>
            </a:r>
            <a:r>
              <a:rPr lang="en-US" dirty="0">
                <a:solidFill>
                  <a:schemeClr val="tx1"/>
                </a:solidFill>
              </a:rPr>
              <a:t>are carrying </a:t>
            </a:r>
            <a:r>
              <a:rPr lang="en-US" dirty="0" smtClean="0">
                <a:solidFill>
                  <a:schemeClr val="tx1"/>
                </a:solidFill>
              </a:rPr>
              <a:t>business in Klaipeda. </a:t>
            </a:r>
            <a:r>
              <a:rPr lang="en-US" dirty="0">
                <a:solidFill>
                  <a:schemeClr val="tx1"/>
                </a:solidFill>
              </a:rPr>
              <a:t>Klaipeda University can make special offers of some </a:t>
            </a:r>
            <a:r>
              <a:rPr lang="en-US" dirty="0" smtClean="0">
                <a:solidFill>
                  <a:schemeClr val="tx1"/>
                </a:solidFill>
              </a:rPr>
              <a:t>Hotel </a:t>
            </a:r>
            <a:r>
              <a:rPr lang="en-US" dirty="0">
                <a:solidFill>
                  <a:schemeClr val="tx1"/>
                </a:solidFill>
              </a:rPr>
              <a:t>prices. </a:t>
            </a:r>
          </a:p>
          <a:p>
            <a:r>
              <a:rPr lang="lt-LT" dirty="0" err="1">
                <a:solidFill>
                  <a:schemeClr val="tx1"/>
                </a:solidFill>
              </a:rPr>
              <a:t>Our</a:t>
            </a:r>
            <a:r>
              <a:rPr lang="lt-LT" dirty="0">
                <a:solidFill>
                  <a:schemeClr val="tx1"/>
                </a:solidFill>
              </a:rPr>
              <a:t> </a:t>
            </a:r>
            <a:r>
              <a:rPr lang="lt-LT" dirty="0" err="1">
                <a:solidFill>
                  <a:schemeClr val="tx1"/>
                </a:solidFill>
              </a:rPr>
              <a:t>proposal</a:t>
            </a:r>
            <a:r>
              <a:rPr lang="lt-LT" dirty="0">
                <a:solidFill>
                  <a:schemeClr val="tx1"/>
                </a:solidFill>
              </a:rPr>
              <a:t> </a:t>
            </a:r>
            <a:r>
              <a:rPr lang="lt-LT" dirty="0" err="1">
                <a:solidFill>
                  <a:schemeClr val="tx1"/>
                </a:solidFill>
              </a:rPr>
              <a:t>would</a:t>
            </a:r>
            <a:r>
              <a:rPr lang="lt-LT" dirty="0">
                <a:solidFill>
                  <a:schemeClr val="tx1"/>
                </a:solidFill>
              </a:rPr>
              <a:t> be: </a:t>
            </a:r>
            <a:endParaRPr lang="lt-LT" dirty="0" smtClean="0">
              <a:solidFill>
                <a:schemeClr val="tx1"/>
              </a:solidFill>
            </a:endParaRPr>
          </a:p>
          <a:p>
            <a:r>
              <a:rPr lang="lt-LT" b="1" dirty="0" err="1" smtClean="0">
                <a:solidFill>
                  <a:schemeClr val="tx1"/>
                </a:solidFill>
              </a:rPr>
              <a:t>Dormetory</a:t>
            </a:r>
            <a:r>
              <a:rPr lang="lt-LT" dirty="0" smtClean="0">
                <a:solidFill>
                  <a:schemeClr val="tx1"/>
                </a:solidFill>
              </a:rPr>
              <a:t>.</a:t>
            </a:r>
            <a:endParaRPr lang="lt-LT" dirty="0">
              <a:solidFill>
                <a:schemeClr val="tx1"/>
              </a:solidFill>
            </a:endParaRPr>
          </a:p>
          <a:p>
            <a:r>
              <a:rPr lang="en-US" b="1" dirty="0" err="1" smtClean="0">
                <a:solidFill>
                  <a:schemeClr val="tx1"/>
                </a:solidFill>
              </a:rPr>
              <a:t>Promenada</a:t>
            </a:r>
            <a:r>
              <a:rPr lang="en-US" dirty="0" smtClean="0">
                <a:solidFill>
                  <a:schemeClr val="tx1"/>
                </a:solidFill>
              </a:rPr>
              <a:t> Hotel </a:t>
            </a:r>
            <a:r>
              <a:rPr lang="en-US" dirty="0">
                <a:solidFill>
                  <a:schemeClr val="tx1"/>
                </a:solidFill>
              </a:rPr>
              <a:t>located in 5 </a:t>
            </a:r>
            <a:r>
              <a:rPr lang="en-US" dirty="0" smtClean="0">
                <a:solidFill>
                  <a:schemeClr val="tx1"/>
                </a:solidFill>
              </a:rPr>
              <a:t>min </a:t>
            </a:r>
            <a:r>
              <a:rPr lang="en-US" dirty="0">
                <a:solidFill>
                  <a:schemeClr val="tx1"/>
                </a:solidFill>
              </a:rPr>
              <a:t>walk to Klaipeda University and 15 min walk Klaipeda </a:t>
            </a:r>
            <a:r>
              <a:rPr lang="en-US" dirty="0" smtClean="0">
                <a:solidFill>
                  <a:schemeClr val="tx1"/>
                </a:solidFill>
              </a:rPr>
              <a:t>Old Town</a:t>
            </a:r>
            <a:r>
              <a:rPr lang="en-US" dirty="0">
                <a:solidFill>
                  <a:schemeClr val="tx1"/>
                </a:solidFill>
              </a:rPr>
              <a:t>. </a:t>
            </a:r>
            <a:r>
              <a:rPr lang="lt-LT" dirty="0" smtClean="0">
                <a:solidFill>
                  <a:schemeClr val="tx1"/>
                </a:solidFill>
              </a:rPr>
              <a:t> </a:t>
            </a:r>
            <a:r>
              <a:rPr lang="en-US" dirty="0" smtClean="0">
                <a:solidFill>
                  <a:schemeClr val="tx1"/>
                </a:solidFill>
              </a:rPr>
              <a:t>For </a:t>
            </a:r>
            <a:r>
              <a:rPr lang="en-US" dirty="0">
                <a:solidFill>
                  <a:schemeClr val="tx1"/>
                </a:solidFill>
              </a:rPr>
              <a:t>more information please </a:t>
            </a:r>
            <a:r>
              <a:rPr lang="en-US" dirty="0" smtClean="0">
                <a:solidFill>
                  <a:schemeClr val="tx1"/>
                </a:solidFill>
              </a:rPr>
              <a:t>visit website </a:t>
            </a:r>
            <a:r>
              <a:rPr lang="en-US" u="sng" dirty="0">
                <a:solidFill>
                  <a:schemeClr val="tx1"/>
                </a:solidFill>
                <a:effectLst>
                  <a:outerShdw blurRad="38100" dist="38100" dir="2700000" algn="tl">
                    <a:srgbClr val="000000">
                      <a:alpha val="43137"/>
                    </a:srgbClr>
                  </a:outerShdw>
                </a:effectLst>
              </a:rPr>
              <a:t>http://promenada.lt</a:t>
            </a:r>
            <a:r>
              <a:rPr lang="en-US" u="sng" dirty="0" smtClean="0">
                <a:solidFill>
                  <a:schemeClr val="tx1"/>
                </a:solidFill>
                <a:effectLst>
                  <a:outerShdw blurRad="38100" dist="38100" dir="2700000" algn="tl">
                    <a:srgbClr val="000000">
                      <a:alpha val="43137"/>
                    </a:srgbClr>
                  </a:outerShdw>
                </a:effectLst>
              </a:rPr>
              <a:t>/ </a:t>
            </a:r>
            <a:endParaRPr lang="en-US" u="sng" dirty="0">
              <a:solidFill>
                <a:schemeClr val="tx1"/>
              </a:solidFill>
              <a:effectLst>
                <a:outerShdw blurRad="38100" dist="38100" dir="2700000" algn="tl">
                  <a:srgbClr val="000000">
                    <a:alpha val="43137"/>
                  </a:srgbClr>
                </a:outerShdw>
              </a:effectLst>
            </a:endParaRPr>
          </a:p>
          <a:p>
            <a:r>
              <a:rPr lang="en-US" b="1" dirty="0" err="1">
                <a:solidFill>
                  <a:schemeClr val="tx1"/>
                </a:solidFill>
              </a:rPr>
              <a:t>Navalis</a:t>
            </a:r>
            <a:r>
              <a:rPr lang="en-US" dirty="0">
                <a:solidFill>
                  <a:schemeClr val="tx1"/>
                </a:solidFill>
              </a:rPr>
              <a:t> Hotel located in 15 min walk to Klaipeda University and 10 min walk to Klaipeda </a:t>
            </a:r>
            <a:r>
              <a:rPr lang="en-US" dirty="0" smtClean="0">
                <a:solidFill>
                  <a:schemeClr val="tx1"/>
                </a:solidFill>
              </a:rPr>
              <a:t>Old Town</a:t>
            </a:r>
            <a:r>
              <a:rPr lang="en-US" dirty="0">
                <a:solidFill>
                  <a:schemeClr val="tx1"/>
                </a:solidFill>
              </a:rPr>
              <a:t>. </a:t>
            </a:r>
            <a:r>
              <a:rPr lang="lt-LT" dirty="0" smtClean="0">
                <a:solidFill>
                  <a:schemeClr val="tx1"/>
                </a:solidFill>
              </a:rPr>
              <a:t> </a:t>
            </a:r>
            <a:r>
              <a:rPr lang="en-US" dirty="0" smtClean="0">
                <a:solidFill>
                  <a:schemeClr val="tx1"/>
                </a:solidFill>
              </a:rPr>
              <a:t>For </a:t>
            </a:r>
            <a:r>
              <a:rPr lang="en-US" dirty="0">
                <a:solidFill>
                  <a:schemeClr val="tx1"/>
                </a:solidFill>
              </a:rPr>
              <a:t>more information please visit </a:t>
            </a:r>
            <a:r>
              <a:rPr lang="en-US" dirty="0" smtClean="0">
                <a:solidFill>
                  <a:schemeClr val="tx1"/>
                </a:solidFill>
              </a:rPr>
              <a:t>website </a:t>
            </a:r>
            <a:r>
              <a:rPr lang="en-US" u="sng" dirty="0">
                <a:solidFill>
                  <a:schemeClr val="tx1"/>
                </a:solidFill>
                <a:effectLst>
                  <a:outerShdw blurRad="38100" dist="38100" dir="2700000" algn="tl">
                    <a:srgbClr val="000000">
                      <a:alpha val="43137"/>
                    </a:srgbClr>
                  </a:outerShdw>
                </a:effectLst>
              </a:rPr>
              <a:t>http://</a:t>
            </a:r>
            <a:r>
              <a:rPr lang="en-US" u="sng" dirty="0" smtClean="0">
                <a:solidFill>
                  <a:schemeClr val="tx1"/>
                </a:solidFill>
                <a:effectLst>
                  <a:outerShdw blurRad="38100" dist="38100" dir="2700000" algn="tl">
                    <a:srgbClr val="000000">
                      <a:alpha val="43137"/>
                    </a:srgbClr>
                  </a:outerShdw>
                </a:effectLst>
              </a:rPr>
              <a:t>www.navalis.lt/en.php  </a:t>
            </a:r>
            <a:endParaRPr lang="en-US" u="sng" dirty="0">
              <a:solidFill>
                <a:schemeClr val="tx1"/>
              </a:solidFill>
              <a:effectLst>
                <a:outerShdw blurRad="38100" dist="38100" dir="2700000" algn="tl">
                  <a:srgbClr val="000000">
                    <a:alpha val="43137"/>
                  </a:srgbClr>
                </a:outerShdw>
              </a:effectLst>
            </a:endParaRPr>
          </a:p>
          <a:p>
            <a:r>
              <a:rPr lang="en-US" b="1" dirty="0" err="1">
                <a:solidFill>
                  <a:schemeClr val="tx1"/>
                </a:solidFill>
              </a:rPr>
              <a:t>Amberton</a:t>
            </a:r>
            <a:r>
              <a:rPr lang="en-US" b="1" dirty="0">
                <a:solidFill>
                  <a:schemeClr val="tx1"/>
                </a:solidFill>
              </a:rPr>
              <a:t> </a:t>
            </a:r>
            <a:r>
              <a:rPr lang="en-US" dirty="0">
                <a:solidFill>
                  <a:schemeClr val="tx1"/>
                </a:solidFill>
              </a:rPr>
              <a:t>Hotel located in 25 min walk to Klaipeda University and 5 min walk to Klaipeda </a:t>
            </a:r>
            <a:r>
              <a:rPr lang="en-US" dirty="0" smtClean="0">
                <a:solidFill>
                  <a:schemeClr val="tx1"/>
                </a:solidFill>
              </a:rPr>
              <a:t>Old Town</a:t>
            </a:r>
            <a:r>
              <a:rPr lang="en-US" dirty="0">
                <a:solidFill>
                  <a:schemeClr val="tx1"/>
                </a:solidFill>
              </a:rPr>
              <a:t>. </a:t>
            </a:r>
            <a:r>
              <a:rPr lang="lt-LT" dirty="0" smtClean="0">
                <a:solidFill>
                  <a:schemeClr val="tx1"/>
                </a:solidFill>
              </a:rPr>
              <a:t> </a:t>
            </a:r>
            <a:r>
              <a:rPr lang="en-US" dirty="0" smtClean="0">
                <a:solidFill>
                  <a:schemeClr val="tx1"/>
                </a:solidFill>
              </a:rPr>
              <a:t>For </a:t>
            </a:r>
            <a:r>
              <a:rPr lang="en-US" dirty="0">
                <a:solidFill>
                  <a:schemeClr val="tx1"/>
                </a:solidFill>
              </a:rPr>
              <a:t>more information please visit website </a:t>
            </a:r>
            <a:r>
              <a:rPr lang="en-US" u="sng" dirty="0">
                <a:solidFill>
                  <a:schemeClr val="tx1"/>
                </a:solidFill>
                <a:effectLst>
                  <a:outerShdw blurRad="38100" dist="38100" dir="2700000" algn="tl">
                    <a:srgbClr val="000000">
                      <a:alpha val="43137"/>
                    </a:srgbClr>
                  </a:outerShdw>
                </a:effectLst>
              </a:rPr>
              <a:t>http://ambertonhotels.com/en/klaipeda</a:t>
            </a:r>
            <a:r>
              <a:rPr lang="en-US" u="sng" dirty="0" smtClean="0">
                <a:solidFill>
                  <a:schemeClr val="tx1"/>
                </a:solidFill>
                <a:effectLst>
                  <a:outerShdw blurRad="38100" dist="38100" dir="2700000" algn="tl">
                    <a:srgbClr val="000000">
                      <a:alpha val="43137"/>
                    </a:srgbClr>
                  </a:outerShdw>
                </a:effectLst>
              </a:rPr>
              <a:t>/  </a:t>
            </a:r>
            <a:endParaRPr lang="lt-LT" u="sng" dirty="0" smtClean="0">
              <a:solidFill>
                <a:schemeClr val="tx1"/>
              </a:solidFill>
              <a:effectLst>
                <a:outerShdw blurRad="38100" dist="38100" dir="2700000" algn="tl">
                  <a:srgbClr val="000000">
                    <a:alpha val="43137"/>
                  </a:srgbClr>
                </a:outerShdw>
              </a:effectLst>
            </a:endParaRPr>
          </a:p>
          <a:p>
            <a:endParaRPr lang="lt-LT" u="sng" cap="all"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70930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1358" y="766596"/>
            <a:ext cx="7766651" cy="885706"/>
          </a:xfrm>
        </p:spPr>
        <p:txBody>
          <a:bodyPr anchor="ctr">
            <a:noAutofit/>
          </a:bodyPr>
          <a:lstStyle/>
          <a:p>
            <a:r>
              <a:rPr lang="en-US" sz="2000" i="1" dirty="0" smtClean="0">
                <a:solidFill>
                  <a:schemeClr val="tx1"/>
                </a:solidFill>
              </a:rPr>
              <a:t>Klaipeda </a:t>
            </a:r>
            <a:r>
              <a:rPr lang="en-US" sz="2000" i="1" dirty="0">
                <a:solidFill>
                  <a:schemeClr val="tx1"/>
                </a:solidFill>
              </a:rPr>
              <a:t>City is situated alongside the Baltic Sea, on beautiful west coast of the Republic of Lithuania. It is possible to arrive to the city by sea, land and air connections. </a:t>
            </a:r>
            <a:endParaRPr lang="lt-LT" sz="2000" i="1" dirty="0">
              <a:solidFill>
                <a:schemeClr val="tx1"/>
              </a:solidFill>
            </a:endParaRPr>
          </a:p>
        </p:txBody>
      </p:sp>
      <p:sp>
        <p:nvSpPr>
          <p:cNvPr id="14" name="Title 6"/>
          <p:cNvSpPr txBox="1">
            <a:spLocks/>
          </p:cNvSpPr>
          <p:nvPr/>
        </p:nvSpPr>
        <p:spPr>
          <a:xfrm>
            <a:off x="1031358" y="148382"/>
            <a:ext cx="7335401" cy="787283"/>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lt-LT" sz="4400" b="1" dirty="0" err="1">
                <a:solidFill>
                  <a:schemeClr val="tx1"/>
                </a:solidFill>
              </a:rPr>
              <a:t>Arrival</a:t>
            </a:r>
            <a:r>
              <a:rPr lang="lt-LT" sz="4400" b="1" dirty="0">
                <a:solidFill>
                  <a:schemeClr val="tx1"/>
                </a:solidFill>
              </a:rPr>
              <a:t> to </a:t>
            </a:r>
            <a:r>
              <a:rPr lang="en-US" sz="4400" b="1" dirty="0" smtClean="0">
                <a:solidFill>
                  <a:schemeClr val="tx1"/>
                </a:solidFill>
              </a:rPr>
              <a:t>K</a:t>
            </a:r>
            <a:r>
              <a:rPr lang="lt-LT" sz="4400" b="1" dirty="0" err="1" smtClean="0">
                <a:solidFill>
                  <a:schemeClr val="tx1"/>
                </a:solidFill>
              </a:rPr>
              <a:t>laip</a:t>
            </a:r>
            <a:r>
              <a:rPr lang="en-US" sz="4400" b="1" dirty="0" smtClean="0">
                <a:solidFill>
                  <a:schemeClr val="tx1"/>
                </a:solidFill>
              </a:rPr>
              <a:t>e</a:t>
            </a:r>
            <a:r>
              <a:rPr lang="lt-LT" sz="4400" b="1" dirty="0" err="1" smtClean="0">
                <a:solidFill>
                  <a:schemeClr val="tx1"/>
                </a:solidFill>
              </a:rPr>
              <a:t>da</a:t>
            </a:r>
            <a:endParaRPr lang="lt-LT" sz="4400" b="1" dirty="0">
              <a:solidFill>
                <a:schemeClr val="tx1"/>
              </a:solidFill>
            </a:endParaRPr>
          </a:p>
        </p:txBody>
      </p:sp>
      <p:graphicFrame>
        <p:nvGraphicFramePr>
          <p:cNvPr id="16" name="Diagram 15"/>
          <p:cNvGraphicFramePr/>
          <p:nvPr>
            <p:extLst>
              <p:ext uri="{D42A27DB-BD31-4B8C-83A1-F6EECF244321}">
                <p14:modId xmlns:p14="http://schemas.microsoft.com/office/powerpoint/2010/main" val="1880488938"/>
              </p:ext>
            </p:extLst>
          </p:nvPr>
        </p:nvGraphicFramePr>
        <p:xfrm>
          <a:off x="63263" y="1520454"/>
          <a:ext cx="8963247" cy="52418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684238536"/>
              </p:ext>
            </p:extLst>
          </p:nvPr>
        </p:nvGraphicFramePr>
        <p:xfrm>
          <a:off x="106329" y="2764464"/>
          <a:ext cx="8846288" cy="3934048"/>
        </p:xfrm>
        <a:graphic>
          <a:graphicData uri="http://schemas.openxmlformats.org/drawingml/2006/table">
            <a:tbl>
              <a:tblPr firstRow="1" firstCol="1" bandRow="1">
                <a:tableStyleId>{2D5ABB26-0587-4C30-8999-92F81FD0307C}</a:tableStyleId>
              </a:tblPr>
              <a:tblGrid>
                <a:gridCol w="1263114">
                  <a:extLst>
                    <a:ext uri="{9D8B030D-6E8A-4147-A177-3AD203B41FA5}">
                      <a16:colId xmlns:a16="http://schemas.microsoft.com/office/drawing/2014/main" val="20000"/>
                    </a:ext>
                  </a:extLst>
                </a:gridCol>
                <a:gridCol w="1263114">
                  <a:extLst>
                    <a:ext uri="{9D8B030D-6E8A-4147-A177-3AD203B41FA5}">
                      <a16:colId xmlns:a16="http://schemas.microsoft.com/office/drawing/2014/main" val="20001"/>
                    </a:ext>
                  </a:extLst>
                </a:gridCol>
                <a:gridCol w="1264012">
                  <a:extLst>
                    <a:ext uri="{9D8B030D-6E8A-4147-A177-3AD203B41FA5}">
                      <a16:colId xmlns:a16="http://schemas.microsoft.com/office/drawing/2014/main" val="20002"/>
                    </a:ext>
                  </a:extLst>
                </a:gridCol>
                <a:gridCol w="1264012">
                  <a:extLst>
                    <a:ext uri="{9D8B030D-6E8A-4147-A177-3AD203B41FA5}">
                      <a16:colId xmlns:a16="http://schemas.microsoft.com/office/drawing/2014/main" val="20003"/>
                    </a:ext>
                  </a:extLst>
                </a:gridCol>
                <a:gridCol w="1264012">
                  <a:extLst>
                    <a:ext uri="{9D8B030D-6E8A-4147-A177-3AD203B41FA5}">
                      <a16:colId xmlns:a16="http://schemas.microsoft.com/office/drawing/2014/main" val="20004"/>
                    </a:ext>
                  </a:extLst>
                </a:gridCol>
                <a:gridCol w="1369072">
                  <a:extLst>
                    <a:ext uri="{9D8B030D-6E8A-4147-A177-3AD203B41FA5}">
                      <a16:colId xmlns:a16="http://schemas.microsoft.com/office/drawing/2014/main" val="20005"/>
                    </a:ext>
                  </a:extLst>
                </a:gridCol>
                <a:gridCol w="1158952">
                  <a:extLst>
                    <a:ext uri="{9D8B030D-6E8A-4147-A177-3AD203B41FA5}">
                      <a16:colId xmlns:a16="http://schemas.microsoft.com/office/drawing/2014/main" val="20006"/>
                    </a:ext>
                  </a:extLst>
                </a:gridCol>
              </a:tblGrid>
              <a:tr h="655675">
                <a:tc>
                  <a:txBody>
                    <a:bodyPr/>
                    <a:lstStyle/>
                    <a:p>
                      <a:pPr algn="ctr">
                        <a:spcAft>
                          <a:spcPts val="600"/>
                        </a:spcAft>
                      </a:pPr>
                      <a:r>
                        <a:rPr lang="en-GB" sz="1400" b="1" u="sng" dirty="0">
                          <a:effectLst/>
                        </a:rPr>
                        <a:t>BY CAR</a:t>
                      </a:r>
                      <a:endParaRPr lang="lt-LT" sz="1400" b="1" dirty="0">
                        <a:effectLst/>
                        <a:latin typeface="Times New Roman"/>
                        <a:ea typeface="Calibri"/>
                        <a:cs typeface="Times New Roman"/>
                      </a:endParaRPr>
                    </a:p>
                  </a:txBody>
                  <a:tcPr marL="68569" marR="68569" marT="0" marB="0" anchor="ctr"/>
                </a:tc>
                <a:tc>
                  <a:txBody>
                    <a:bodyPr/>
                    <a:lstStyle/>
                    <a:p>
                      <a:pPr algn="ctr">
                        <a:spcAft>
                          <a:spcPts val="600"/>
                        </a:spcAft>
                      </a:pPr>
                      <a:r>
                        <a:rPr lang="en-GB" sz="1400" b="1" u="sng" dirty="0">
                          <a:effectLst/>
                        </a:rPr>
                        <a:t>BY BUS</a:t>
                      </a:r>
                      <a:endParaRPr lang="lt-LT" sz="1400" b="1" dirty="0">
                        <a:effectLst/>
                        <a:latin typeface="Times New Roman"/>
                        <a:ea typeface="Calibri"/>
                        <a:cs typeface="Times New Roman"/>
                      </a:endParaRPr>
                    </a:p>
                  </a:txBody>
                  <a:tcPr marL="68569" marR="68569" marT="0" marB="0" anchor="ctr"/>
                </a:tc>
                <a:tc>
                  <a:txBody>
                    <a:bodyPr/>
                    <a:lstStyle/>
                    <a:p>
                      <a:pPr algn="ctr">
                        <a:spcAft>
                          <a:spcPts val="600"/>
                        </a:spcAft>
                      </a:pPr>
                      <a:r>
                        <a:rPr lang="en-GB" sz="1400" b="1" u="sng" dirty="0">
                          <a:effectLst/>
                        </a:rPr>
                        <a:t>BY TRAIN</a:t>
                      </a:r>
                      <a:endParaRPr lang="lt-LT" sz="1400" b="1" dirty="0">
                        <a:effectLst/>
                        <a:latin typeface="Times New Roman"/>
                        <a:ea typeface="Calibri"/>
                        <a:cs typeface="Times New Roman"/>
                      </a:endParaRPr>
                    </a:p>
                  </a:txBody>
                  <a:tcPr marL="68569" marR="68569" marT="0" marB="0" anchor="ctr"/>
                </a:tc>
                <a:tc>
                  <a:txBody>
                    <a:bodyPr/>
                    <a:lstStyle/>
                    <a:p>
                      <a:pPr algn="ctr">
                        <a:spcAft>
                          <a:spcPts val="600"/>
                        </a:spcAft>
                      </a:pPr>
                      <a:r>
                        <a:rPr lang="en-GB" sz="1400" b="1" u="sng" dirty="0">
                          <a:effectLst/>
                        </a:rPr>
                        <a:t>BY FERRY</a:t>
                      </a:r>
                      <a:endParaRPr lang="lt-LT" sz="1400" b="1" dirty="0">
                        <a:effectLst/>
                        <a:latin typeface="Times New Roman"/>
                        <a:ea typeface="Calibri"/>
                        <a:cs typeface="Times New Roman"/>
                      </a:endParaRPr>
                    </a:p>
                  </a:txBody>
                  <a:tcPr marL="68569" marR="68569" marT="0" marB="0" anchor="ctr"/>
                </a:tc>
                <a:tc>
                  <a:txBody>
                    <a:bodyPr/>
                    <a:lstStyle/>
                    <a:p>
                      <a:pPr algn="ctr">
                        <a:spcAft>
                          <a:spcPts val="600"/>
                        </a:spcAft>
                      </a:pPr>
                      <a:r>
                        <a:rPr lang="en-GB" sz="1400" b="1" u="sng" dirty="0" smtClean="0">
                          <a:effectLst/>
                        </a:rPr>
                        <a:t>PLEASURE </a:t>
                      </a:r>
                      <a:r>
                        <a:rPr lang="en-GB" sz="1400" b="1" u="sng" dirty="0">
                          <a:effectLst/>
                        </a:rPr>
                        <a:t>BOAT</a:t>
                      </a:r>
                      <a:endParaRPr lang="lt-LT" sz="1400" b="1" dirty="0">
                        <a:effectLst/>
                        <a:latin typeface="Times New Roman"/>
                        <a:ea typeface="Calibri"/>
                        <a:cs typeface="Times New Roman"/>
                      </a:endParaRPr>
                    </a:p>
                  </a:txBody>
                  <a:tcPr marL="68569" marR="68569" marT="0" marB="0" anchor="b"/>
                </a:tc>
                <a:tc>
                  <a:txBody>
                    <a:bodyPr/>
                    <a:lstStyle/>
                    <a:p>
                      <a:pPr algn="ctr">
                        <a:spcAft>
                          <a:spcPts val="600"/>
                        </a:spcAft>
                      </a:pPr>
                      <a:r>
                        <a:rPr lang="en-GB" sz="1400" b="1" u="sng" dirty="0">
                          <a:effectLst/>
                        </a:rPr>
                        <a:t>BY CRUISE SHIP</a:t>
                      </a:r>
                      <a:endParaRPr lang="lt-LT" sz="1400" b="1" dirty="0">
                        <a:effectLst/>
                        <a:latin typeface="Times New Roman"/>
                        <a:ea typeface="Calibri"/>
                        <a:cs typeface="Times New Roman"/>
                      </a:endParaRPr>
                    </a:p>
                  </a:txBody>
                  <a:tcPr marL="68569" marR="68569" marT="0" marB="0" anchor="b"/>
                </a:tc>
                <a:tc>
                  <a:txBody>
                    <a:bodyPr/>
                    <a:lstStyle/>
                    <a:p>
                      <a:pPr algn="ctr">
                        <a:spcAft>
                          <a:spcPts val="600"/>
                        </a:spcAft>
                      </a:pPr>
                      <a:r>
                        <a:rPr lang="en-GB" sz="1400" b="1" u="sng" dirty="0">
                          <a:effectLst/>
                        </a:rPr>
                        <a:t>BY AIR</a:t>
                      </a:r>
                      <a:endParaRPr lang="lt-LT" sz="1400" b="1" dirty="0">
                        <a:effectLst/>
                        <a:latin typeface="Times New Roman"/>
                        <a:ea typeface="Calibri"/>
                        <a:cs typeface="Times New Roman"/>
                      </a:endParaRPr>
                    </a:p>
                  </a:txBody>
                  <a:tcPr marL="68569" marR="68569" marT="0" marB="0" anchor="ctr"/>
                </a:tc>
                <a:extLst>
                  <a:ext uri="{0D108BD9-81ED-4DB2-BD59-A6C34878D82A}">
                    <a16:rowId xmlns:a16="http://schemas.microsoft.com/office/drawing/2014/main" val="10000"/>
                  </a:ext>
                </a:extLst>
              </a:tr>
              <a:tr h="3278373">
                <a:tc>
                  <a:txBody>
                    <a:bodyPr/>
                    <a:lstStyle/>
                    <a:p>
                      <a:pPr marL="36000">
                        <a:spcBef>
                          <a:spcPts val="600"/>
                        </a:spcBef>
                        <a:spcAft>
                          <a:spcPts val="0"/>
                        </a:spcAft>
                      </a:pPr>
                      <a:r>
                        <a:rPr lang="en-GB" sz="1400" dirty="0">
                          <a:effectLst/>
                        </a:rPr>
                        <a:t>Distance between Klaipeda and capital city Vilnius is 330 km.</a:t>
                      </a:r>
                      <a:br>
                        <a:rPr lang="en-GB" sz="1400" dirty="0">
                          <a:effectLst/>
                        </a:rPr>
                      </a:br>
                      <a:r>
                        <a:rPr lang="en-GB" sz="1400" dirty="0">
                          <a:effectLst/>
                        </a:rPr>
                        <a:t>A highway system ensures speedy travel for all car drivers.</a:t>
                      </a:r>
                      <a:endParaRPr lang="lt-LT" sz="1400" dirty="0">
                        <a:effectLst/>
                        <a:latin typeface="Times New Roman"/>
                        <a:ea typeface="Calibri"/>
                        <a:cs typeface="Times New Roman"/>
                      </a:endParaRPr>
                    </a:p>
                  </a:txBody>
                  <a:tcPr marL="68569" marR="68569" marT="0" marB="0"/>
                </a:tc>
                <a:tc>
                  <a:txBody>
                    <a:bodyPr/>
                    <a:lstStyle/>
                    <a:p>
                      <a:pPr marL="36000">
                        <a:spcBef>
                          <a:spcPts val="600"/>
                        </a:spcBef>
                        <a:spcAft>
                          <a:spcPts val="0"/>
                        </a:spcAft>
                      </a:pPr>
                      <a:r>
                        <a:rPr lang="en-GB" sz="1400" dirty="0">
                          <a:effectLst/>
                        </a:rPr>
                        <a:t>Klaipeda Bus station is situated 15 minutes’ walk from the centre of the town.</a:t>
                      </a:r>
                      <a:r>
                        <a:rPr lang="en-GB" sz="1400" u="sng" dirty="0">
                          <a:effectLst/>
                        </a:rPr>
                        <a:t> </a:t>
                      </a:r>
                      <a:r>
                        <a:rPr lang="en-GB" sz="1400" i="1" u="sng" dirty="0">
                          <a:effectLst/>
                        </a:rPr>
                        <a:t>www.klap.lt </a:t>
                      </a:r>
                      <a:br>
                        <a:rPr lang="en-GB" sz="1400" i="1" u="sng" dirty="0">
                          <a:effectLst/>
                        </a:rPr>
                      </a:br>
                      <a:r>
                        <a:rPr lang="en-GB" sz="1400" i="1" u="sng" dirty="0">
                          <a:effectLst/>
                        </a:rPr>
                        <a:t>www.eurolines.lt</a:t>
                      </a:r>
                      <a:endParaRPr lang="lt-LT" sz="1400" i="1" dirty="0">
                        <a:effectLst/>
                        <a:latin typeface="Times New Roman"/>
                        <a:ea typeface="Calibri"/>
                        <a:cs typeface="Times New Roman"/>
                      </a:endParaRPr>
                    </a:p>
                  </a:txBody>
                  <a:tcPr marL="68569" marR="68569" marT="0" marB="0"/>
                </a:tc>
                <a:tc>
                  <a:txBody>
                    <a:bodyPr/>
                    <a:lstStyle/>
                    <a:p>
                      <a:pPr marL="36000">
                        <a:spcBef>
                          <a:spcPts val="600"/>
                        </a:spcBef>
                        <a:spcAft>
                          <a:spcPts val="0"/>
                        </a:spcAft>
                      </a:pPr>
                      <a:r>
                        <a:rPr lang="en-GB" sz="1400" dirty="0">
                          <a:effectLst/>
                        </a:rPr>
                        <a:t>Klaipeda Train station is situated next to Bus station, only 15 minutes’ walk from the centre of the town. </a:t>
                      </a:r>
                      <a:r>
                        <a:rPr lang="en-GB" sz="1400" i="1" u="sng" dirty="0">
                          <a:effectLst/>
                        </a:rPr>
                        <a:t>www.litrail.lt</a:t>
                      </a:r>
                      <a:endParaRPr lang="lt-LT" sz="1400" i="1" dirty="0">
                        <a:effectLst/>
                        <a:latin typeface="Times New Roman"/>
                        <a:ea typeface="Calibri"/>
                        <a:cs typeface="Times New Roman"/>
                      </a:endParaRPr>
                    </a:p>
                  </a:txBody>
                  <a:tcPr marL="68569" marR="68569" marT="0" marB="0"/>
                </a:tc>
                <a:tc>
                  <a:txBody>
                    <a:bodyPr/>
                    <a:lstStyle/>
                    <a:p>
                      <a:pPr marL="36000">
                        <a:spcBef>
                          <a:spcPts val="600"/>
                        </a:spcBef>
                        <a:spcAft>
                          <a:spcPts val="0"/>
                        </a:spcAft>
                      </a:pPr>
                      <a:r>
                        <a:rPr lang="en-GB" sz="1400" dirty="0">
                          <a:effectLst/>
                        </a:rPr>
                        <a:t>International ferry terminal is situated 18 km away from the city centre or within 45 minutes’ drive by car. Regular ferry lines: </a:t>
                      </a:r>
                      <a:r>
                        <a:rPr lang="en-GB" sz="1400" dirty="0" err="1">
                          <a:effectLst/>
                        </a:rPr>
                        <a:t>Klaipėda</a:t>
                      </a:r>
                      <a:r>
                        <a:rPr lang="en-GB" sz="1400" dirty="0">
                          <a:effectLst/>
                        </a:rPr>
                        <a:t>–Kiel (Germany), </a:t>
                      </a:r>
                      <a:r>
                        <a:rPr lang="en-GB" sz="1400" dirty="0" err="1">
                          <a:effectLst/>
                        </a:rPr>
                        <a:t>Klaipėda</a:t>
                      </a:r>
                      <a:r>
                        <a:rPr lang="en-GB" sz="1400" dirty="0">
                          <a:effectLst/>
                        </a:rPr>
                        <a:t>–</a:t>
                      </a:r>
                      <a:r>
                        <a:rPr lang="en-GB" sz="1400" dirty="0" err="1">
                          <a:effectLst/>
                        </a:rPr>
                        <a:t>Karlshamn</a:t>
                      </a:r>
                      <a:r>
                        <a:rPr lang="en-GB" sz="1400" dirty="0">
                          <a:effectLst/>
                        </a:rPr>
                        <a:t> (Sweden) </a:t>
                      </a:r>
                      <a:br>
                        <a:rPr lang="en-GB" sz="1400" dirty="0">
                          <a:effectLst/>
                        </a:rPr>
                      </a:br>
                      <a:r>
                        <a:rPr lang="en-GB" sz="1400" i="1" u="sng" dirty="0">
                          <a:effectLst/>
                        </a:rPr>
                        <a:t>www.lisco.lt</a:t>
                      </a:r>
                      <a:endParaRPr lang="lt-LT" sz="1400" i="1" dirty="0">
                        <a:effectLst/>
                        <a:latin typeface="Times New Roman"/>
                        <a:ea typeface="Calibri"/>
                        <a:cs typeface="Times New Roman"/>
                      </a:endParaRPr>
                    </a:p>
                  </a:txBody>
                  <a:tcPr marL="68569" marR="68569" marT="0" marB="0"/>
                </a:tc>
                <a:tc>
                  <a:txBody>
                    <a:bodyPr/>
                    <a:lstStyle/>
                    <a:p>
                      <a:pPr marL="36000">
                        <a:spcBef>
                          <a:spcPts val="600"/>
                        </a:spcBef>
                        <a:spcAft>
                          <a:spcPts val="0"/>
                        </a:spcAft>
                      </a:pPr>
                      <a:r>
                        <a:rPr lang="en-GB" sz="1400" dirty="0">
                          <a:effectLst/>
                        </a:rPr>
                        <a:t>A modern yacht and pleasure craft port (also called – Castle Harbour) is an unique place in the centre of the town where the boats are safe from waves and wind. </a:t>
                      </a:r>
                      <a:r>
                        <a:rPr lang="en-GB" sz="1400" i="1" u="sng" dirty="0">
                          <a:effectLst/>
                        </a:rPr>
                        <a:t>www.ports.lt</a:t>
                      </a:r>
                      <a:endParaRPr lang="lt-LT" sz="1400" i="1" dirty="0">
                        <a:effectLst/>
                        <a:latin typeface="Times New Roman"/>
                        <a:ea typeface="Calibri"/>
                        <a:cs typeface="Times New Roman"/>
                      </a:endParaRPr>
                    </a:p>
                  </a:txBody>
                  <a:tcPr marL="68569" marR="68569" marT="0" marB="0"/>
                </a:tc>
                <a:tc>
                  <a:txBody>
                    <a:bodyPr/>
                    <a:lstStyle/>
                    <a:p>
                      <a:pPr marL="36000">
                        <a:spcBef>
                          <a:spcPts val="600"/>
                        </a:spcBef>
                        <a:spcAft>
                          <a:spcPts val="0"/>
                        </a:spcAft>
                      </a:pPr>
                      <a:r>
                        <a:rPr lang="en-GB" sz="1400" dirty="0">
                          <a:effectLst/>
                        </a:rPr>
                        <a:t>Cruise ship terminal is situated 800 meters from the city centre or within approximately 8−10 minutes walking distance. </a:t>
                      </a:r>
                      <a:r>
                        <a:rPr lang="en-GB" sz="1300" i="1" u="sng" dirty="0">
                          <a:effectLst/>
                        </a:rPr>
                        <a:t>www.portofklaipeda.lt</a:t>
                      </a:r>
                      <a:endParaRPr lang="lt-LT" sz="1300" i="1" dirty="0">
                        <a:effectLst/>
                        <a:latin typeface="Times New Roman"/>
                        <a:ea typeface="Calibri"/>
                        <a:cs typeface="Times New Roman"/>
                      </a:endParaRPr>
                    </a:p>
                  </a:txBody>
                  <a:tcPr marL="68569" marR="68569" marT="0" marB="0"/>
                </a:tc>
                <a:tc>
                  <a:txBody>
                    <a:bodyPr/>
                    <a:lstStyle/>
                    <a:p>
                      <a:pPr marL="36000">
                        <a:spcBef>
                          <a:spcPts val="600"/>
                        </a:spcBef>
                        <a:spcAft>
                          <a:spcPts val="0"/>
                        </a:spcAft>
                      </a:pPr>
                      <a:r>
                        <a:rPr lang="en-GB" sz="1400" dirty="0" err="1">
                          <a:effectLst/>
                        </a:rPr>
                        <a:t>Palanga</a:t>
                      </a:r>
                      <a:r>
                        <a:rPr lang="en-GB" sz="1400" dirty="0">
                          <a:effectLst/>
                        </a:rPr>
                        <a:t> International Airport is situated 25 km away from Klaipeda City. Car rental and taxi services available. </a:t>
                      </a:r>
                      <a:r>
                        <a:rPr lang="en-GB" sz="1400" i="1" u="sng" dirty="0">
                          <a:effectLst/>
                        </a:rPr>
                        <a:t>www.palanga-airport.lt</a:t>
                      </a:r>
                      <a:endParaRPr lang="lt-LT" sz="1400" i="1" dirty="0">
                        <a:effectLst/>
                        <a:latin typeface="Times New Roman"/>
                        <a:ea typeface="Calibri"/>
                        <a:cs typeface="Times New Roman"/>
                      </a:endParaRPr>
                    </a:p>
                  </a:txBody>
                  <a:tcPr marL="68569" marR="68569"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186341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descr="http://www.eventumgroup.lt/uploaded_files/K_verta_aplankyti_Lietuvoje/DSC_6767.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0" y="1293816"/>
            <a:ext cx="2644377" cy="150994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descr="http://www.mususalis.lt/wp-content/uploads/2014/12/juros-svente-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7433" y="1299494"/>
            <a:ext cx="2986181" cy="219861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4"/>
          <a:stretch>
            <a:fillRect/>
          </a:stretch>
        </p:blipFill>
        <p:spPr>
          <a:xfrm>
            <a:off x="5429620" y="3498112"/>
            <a:ext cx="2469171" cy="1502614"/>
          </a:xfrm>
          <a:prstGeom prst="rect">
            <a:avLst/>
          </a:prstGeom>
        </p:spPr>
      </p:pic>
      <p:pic>
        <p:nvPicPr>
          <p:cNvPr id="12320" name="Picture 32" descr="http://s1.15cdn.lt/static/cache/MTgweDE4MCw0NzR4MzUzLDYxNjI3NixvcmlnaW5hbCwsMzQwNDMwNDQ1OA==/juros-sventes-sveciu-stilius-53d64f28e551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9963" y="3281653"/>
            <a:ext cx="1580560" cy="1552354"/>
          </a:xfrm>
          <a:prstGeom prst="rect">
            <a:avLst/>
          </a:prstGeom>
          <a:noFill/>
          <a:extLst>
            <a:ext uri="{909E8E84-426E-40DD-AFC4-6F175D3DCCD1}">
              <a14:hiddenFill xmlns:a14="http://schemas.microsoft.com/office/drawing/2010/main">
                <a:solidFill>
                  <a:srgbClr val="FFFFFF"/>
                </a:solidFill>
              </a14:hiddenFill>
            </a:ext>
          </a:extLst>
        </p:spPr>
      </p:pic>
      <p:pic>
        <p:nvPicPr>
          <p:cNvPr id="12314" name="Picture 26" descr="http://rekvizitai.vz.lt/photos/friedricho_pasazas-35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5169" y="2203412"/>
            <a:ext cx="2208831" cy="19437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7"/>
          <a:stretch>
            <a:fillRect/>
          </a:stretch>
        </p:blipFill>
        <p:spPr>
          <a:xfrm>
            <a:off x="3286430" y="4585492"/>
            <a:ext cx="2643190" cy="1765568"/>
          </a:xfrm>
          <a:prstGeom prst="rect">
            <a:avLst/>
          </a:prstGeom>
        </p:spPr>
      </p:pic>
      <p:pic>
        <p:nvPicPr>
          <p:cNvPr id="12326" name="Picture 38" descr="http://www.15min.lt/images/photos/616188/original/klaipedos-senamiescio-meno-kiemas-57187768b7d8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64204" y="1299494"/>
            <a:ext cx="2484187" cy="12800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9"/>
          <a:stretch>
            <a:fillRect/>
          </a:stretch>
        </p:blipFill>
        <p:spPr>
          <a:xfrm>
            <a:off x="0" y="4809681"/>
            <a:ext cx="1022542" cy="1534272"/>
          </a:xfrm>
          <a:prstGeom prst="rect">
            <a:avLst/>
          </a:prstGeom>
        </p:spPr>
      </p:pic>
      <p:pic>
        <p:nvPicPr>
          <p:cNvPr id="12300" name="Picture 12" descr="http://www.mazoji-lietuva.lt/wp-content/uploads/2015/07/J%C5%ABros-%C5%A1vent%C4%9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838" y="2766046"/>
            <a:ext cx="3003104" cy="2067961"/>
          </a:xfrm>
          <a:prstGeom prst="rect">
            <a:avLst/>
          </a:prstGeom>
          <a:noFill/>
          <a:extLst>
            <a:ext uri="{909E8E84-426E-40DD-AFC4-6F175D3DCCD1}">
              <a14:hiddenFill xmlns:a14="http://schemas.microsoft.com/office/drawing/2010/main">
                <a:solidFill>
                  <a:srgbClr val="FFFFFF"/>
                </a:solidFill>
              </a14:hiddenFill>
            </a:ext>
          </a:extLst>
        </p:spPr>
      </p:pic>
      <p:pic>
        <p:nvPicPr>
          <p:cNvPr id="12306" name="Picture 18" descr="http://alkas.lt/wp-content/uploads/2011/07/Juros_svente.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13906" y="2766579"/>
            <a:ext cx="2307682" cy="1875258"/>
          </a:xfrm>
          <a:prstGeom prst="rect">
            <a:avLst/>
          </a:prstGeom>
          <a:noFill/>
          <a:extLst>
            <a:ext uri="{909E8E84-426E-40DD-AFC4-6F175D3DCCD1}">
              <a14:hiddenFill xmlns:a14="http://schemas.microsoft.com/office/drawing/2010/main">
                <a:solidFill>
                  <a:srgbClr val="FFFFFF"/>
                </a:solidFill>
              </a14:hiddenFill>
            </a:ext>
          </a:extLst>
        </p:spPr>
      </p:pic>
      <p:pic>
        <p:nvPicPr>
          <p:cNvPr id="12312" name="Picture 24" descr="http://g4.dcdn.lt/images/pix/juros-sventes-tradicine-eisena-61719219.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56680" y="4396662"/>
            <a:ext cx="2920937" cy="19472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13"/>
          <a:stretch>
            <a:fillRect/>
          </a:stretch>
        </p:blipFill>
        <p:spPr>
          <a:xfrm>
            <a:off x="2524236" y="1299494"/>
            <a:ext cx="1686222" cy="1875791"/>
          </a:xfrm>
          <a:prstGeom prst="rect">
            <a:avLst/>
          </a:prstGeom>
        </p:spPr>
      </p:pic>
      <p:pic>
        <p:nvPicPr>
          <p:cNvPr id="12308" name="Picture 20" descr="http://s1.15cdn.lt/static/cache/ODgweDU4MCwsNjE2MTg3LG9yaWdpbmFsLCwyNjgyNjM5MDAz/1311962583img_6870.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334934" y="4585492"/>
            <a:ext cx="2471235" cy="1765568"/>
          </a:xfrm>
          <a:prstGeom prst="rect">
            <a:avLst/>
          </a:prstGeom>
          <a:noFill/>
          <a:extLst>
            <a:ext uri="{909E8E84-426E-40DD-AFC4-6F175D3DCCD1}">
              <a14:hiddenFill xmlns:a14="http://schemas.microsoft.com/office/drawing/2010/main">
                <a:solidFill>
                  <a:srgbClr val="FFFFFF"/>
                </a:solidFill>
              </a14:hiddenFill>
            </a:ext>
          </a:extLst>
        </p:spPr>
      </p:pic>
      <p:pic>
        <p:nvPicPr>
          <p:cNvPr id="12316" name="Picture 28" descr="http://i778.photobucket.com/albums/yy69/melba2615/Birds%20and%20Trains/Klaipeda2LTU.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83736" y="4147159"/>
            <a:ext cx="1560264" cy="2203901"/>
          </a:xfrm>
          <a:prstGeom prst="rect">
            <a:avLst/>
          </a:prstGeom>
          <a:noFill/>
          <a:extLst>
            <a:ext uri="{909E8E84-426E-40DD-AFC4-6F175D3DCCD1}">
              <a14:hiddenFill xmlns:a14="http://schemas.microsoft.com/office/drawing/2010/main">
                <a:solidFill>
                  <a:srgbClr val="FFFFFF"/>
                </a:solidFill>
              </a14:hiddenFill>
            </a:ext>
          </a:extLst>
        </p:spPr>
      </p:pic>
      <p:sp>
        <p:nvSpPr>
          <p:cNvPr id="16" name="AutoShape 34" descr="data:image/jpeg;base64,/9j/4AAQSkZJRgABAQAAAQABAAD/2wCEAAkGBxQTEhUTExMWFhUXFxoYGBgYGSAgHhoaFxkYGB0eGBofHiggHRonGx4bITEiJSkrLi4uGx8zODMtNygtLisBCgoKDg0OGhAQGjIlICUtLS0uLS0tLy0tLS0tLS0tLS0tLS0tLS0tLS0tLS0tLS0tLS0tLS0tLS0tLS0tLS0tLf/AABEIAIUBfAMBIgACEQEDEQH/xAAbAAACAgMBAAAAAAAAAAAAAAAEBQIDAAEGB//EAEEQAAIBAgQEAwUHAQcEAQUAAAECEQMhAAQSMQUiQVETYXEGMoGRoRQjQlKxwdHwFTNDYpLh8VNygtIWBySissL/xAAZAQEBAQEBAQAAAAAAAAAAAAABAgADBAX/xAAnEQACAgIBBAIBBQEAAAAAAAAAAQIREiExAxNBUSJhMnGBkbHwof/aAAwDAQACEQMRAD8A9AzGXo0iYSCBpBuZ7k+c4SByG1R88OM5VZrE28sB+BioaWyJ86F7gk4r8LDUZfFtPJSDsI79cdM6IxsUurHcnEPBOOg/s4dDJ7AYq+x+WDuIcBOmVJ6YaZDhEjU4MdB1OCtSUV1ORJUlV7x59MLMl7StVfQqSSbETAHmSZgd4viJdRvg6RgvJZmeGOxJCR2AHT4YrHCan5fqMOa6MbA/6ZucQNB9oOJXUZnFCqpw6B7wJ7Db5nFBoHDqpkiCASJMkD0+gxXRyocSpUjuDP6Yc/YYsUiljRo4bZqiKagsCZPToP3vgdgWdoXkEaT3xs0OLFxpYj4WGZy5+c9R0xv7EbE2mw8ydgMOX2FfQq8PGvDw1XJAkrrWVEkTtPfpiH2OYiDO2NmGIuFPEwmGAyDTEXiY8sYctFsOX2FfQAKWNGlhmuXkwBizN0EpBdU6mufIfzhyRqbFeTygZwGkC+2DqnCkUwdRA3JIi4/nGqGkmUYGD/UYsr0SwI7x8IxEpSvTKSj5IyACwQQLe6IHa5GB3zFISSFBHSBjEyLAFdZg2OMTJUl94D4n9cc9ou0+Ch8+rLCrF+39XxqpQAklPUx1xTmaFPdCBO/b4CcSzFCopUsd+h6+t8UmDRr7KjCSF+A/U4E/s9Z2+WGVMNFrGdgLYmKLEyxnGT3sHxoCp5NQI0/PGPlFiIwcMtG2MFDHVSRFMXfZQBAJjEGoYZtR8sQWkeqxi1ImmLBl7T0xrwMHVKQm8jE/swHX542TGgXKcPNRtIgeuCc1wF0EyreSkz8oxbTpm5wZS4lpEWxzl1JJ6OkYxfJz32U9sROXx0h4lTbcXwO9BCgaYbt3xcet7RLh6EXgY14GGzZfFZoY7KRzaFvgYgaGGng4iaWKsBUaGK2oYbtSxWaOGwFDUcVPRw3ahipqONYnoFbKTcAC1xO2B1oYMRI2ta/WZwRTypx81PR6WtglHKathi8rSpkBiJ8z+2DQNIjY+WAGTU3JE3mfPA2KRbVqAjlNvLbGmpTeCf5xZQ0m25Fj6/DFef1aYTeLDYfE/wAYBOL9rqmuqVsYsI7DYeuIeyXDyKnisGGgQAQRJNv0/XDo8FdyXZkE7lZP1/jEKaEgU9aqFsO/aYEz88N6MF0uIMKmjSL9APdHUk9gLnGNxOlSDA1QTJMgfRRf5k4obhOWuTqJ7sxv6AGcSymWpiNNFVvuRqPzO31wUaxPm+ONWRqa03ctNxNgdvd3ixvbBWRSpT0gJoEQqsb3sSQLkncmMOatUxA7drT/ABgVqbxdySdzEf0MIWSp5ZlIJGog7dPU4srllFtIHoT9BbA9KFEF/hq/jGnrU+rE/EnGxYZIpzLgtqFNiw2tCydzF5N8QzWerEjTyjzKk4ypm6facVf2go2X64tQYZo2qXHu3Mta/wA+t8H5ZtEm5bt28hhW3EvJcVnireXww9thmMXdi5bmE3379I7Y2tUgQFAH9fDChuKt/X/GKzxNvzHFLpMlzOhbMuIiLdv+N8C5gBiCRPkbiO3phN/aT9z88RbiDdz88PaNmPqQj3YHlA+mJmu46D+vhjnVzbnqfnifjVO5+eHtfZnMfJWa0rjKb3kjrP0wiFWp3PzxLx6g6/XA+mvZlMbvXeANKwCem8/DfAdWkGI1dNhEDAn2up1J+eKmzrjqcCgLkP6Tjr9MWqykx5/TvjnF4pUHY+oGLV4yeqjB2mOaOjIp/m/3xNFpdSewmw/r+cIl4yp3XFg4nTO/64O1Ic4jYVKSMSYaNl/be/rhfmM6jVOVSFgCwtOIrm6fePhgijmFmQ4nz8sGDQ5JmnZBHML/AK4xsup6SBvHSbTAxex1ElgrfD4bg7Yvy9ZVBHhD16/PBbRqQHlsuNtW4karTvtbvOK6nDgb3GCs1U1DYCLiQZ+YxJM+QIMsIva4P6kY2TNihZmOHNBIVSFuehGF9LM6bn64Z53MpIIZ58x/U4qqZClUGrUyk/liD5wf5xSkvIOL8G6VEmD5YtFCZ6QJwfkssulVDFyLExHUkWkxaBi2twkspg+l9/phfV1oFD2L8nkdbBTYRM/xi/OcDZQCp1dwMSyzNSOlxHn5YZLxNNtQM4nvSsrto5ipQIMEQcUaL7Y6DjVRSoMbG5/nCkxjvHq2tnOUKYC+8YiUGDmoA3xWcoO+HJ+AxXk6+lnknT+Ly+e/bBiuAJJgm+AMlVVBZQPTr8e/xxbmD4ggiBv548lHay05yn1I/wCMAVM2pYldZ6aVEA+pwWlOwBAttbGmpR8en+2GkFi1XqgmNKA9BE/Tr3xbR1H3iWHxH064IYRsv7frGEHGOL1KZICEDbVBiewMRhSsLH9YErpJ5fWPrgIhF2I+A/cY5D+1XY8zH1JtiVTijr/i/of5P0xWH2Fs6c5lR0+eB6vFI6DHKVeM1P8Aqf8A4g/sMCvxmr0f5Kv8YcUY6ypxFz3wM9R2/wCccu3F6x/xD8h/GMXitfpUb4Afxhugo6XwWxj0j3xzZ4lmAbu/xA/cYw8UzET4kDzNMf743cNgPCD3+WImn5Y59uOVx/iT/wCK/wDriA45W/OP9Cf+uN3AxHzDGiMIxx6qPxL/AKF/YYw8dq9k/wBOHuIMGOSPLGgpPbCtfaCoPwUj8G/9hja+0BJ5qa/+JI+knG7qNgxk4GIYDbjSD/D1ejEfquMXjNP/AKbfBgf/AORjd1GwYxpN64uM4Vpxul+SoPkf3GCF4vRiSzemj95xu4jYMMxuD3wOnEaB/wAWPMo//ri9K9I+7VQ+tv1jBmvZsX6NMDivVi6s6D8af6l/nGkSdr+n+2KTsGVTjcYsZe8/LETSnCYrbFbRix08sVMD2+eExsN542HPfFDJ/UYiKhH++Nswwp5ph1wXT4q464UiqcWB++NZhyvGD1j5YtTig6j5GcIgs/7Y1p88ao+jJs6WlnUOzwcTzFMVIMzHY45dSe+LFrkYntplZs6QrpMjUD5E7fPF9KuAbPUB9Jn545+jxFx+L54Jp8U/MAcQ+kUuoPmzp0w2lj6EbfPFDEP/AHifd+okfLAQziMOo/TG0IJ5Wv64h9NotTRCplGcFqNUkTBBvt9fnjRLrErHfpvi4s67NPkf5wPUd5vcev7b4yTGwyiFY3s3b98T+yz0OBKdVlBJW21xtOJjMCBZvgcNtBSY+V0W7MqDuzD+f3xdR4rlSY+0Uyf+4D+vnjzNygPMWNp3BPx8/wCjieW4pTDDw0m/usA3T8QAv8CMNIk9Jr8ay6f4s/8AYCfqtvniI45QtDAEiYIIP6b+WODzftJXFkNOmD1RFW3qJI9LHG8t7R1NSlq7yCNmJnyAMDfuDY7nYy0J6DSreICUI/0kfUjFS0K2q7UwvUDUxI9ZUD5HHM0vbsTzVATYFSkCxM6SJNhE2wfw72zpvaoNMnl03+Z/eBsbWnE2ahrxKmio1RqXiaFJgKGYx0GPLuICsxaq9BqYYzAQqo6WEbfrj0lvaCgQOeCTEbxtuQSBvO+BxxJHnRLwT7sD48xBwqQU/R5nTRj+Bo7lSB+mCKuVcBSKbEMJBUHoeoIH6ek49DoZ3oyabkXMk79I7Cd9pxN82hsalMHsXUE3iQCfjgux2vB5dmajrYK6j/sJP0G+BaZYkwtWe+k/xj0zNZ1IJDKQCATNhPftiqoqwGZrXjS0C8dQQOmKpE5P0eamhUP+FU+Kn+MZ9nq/9J/9Jx6PmMwiiWKqL+ZMCTCi5MdBJxWc5RAHPMmLK38fXGdAm34PPRka+/hv/XxxIcPrESKR+JA+O+O3zHE6YPusQBMgC3zM4oy3FqVRiqajAJJ0yLECLEmb4P3H5ejkxwqv1QD1b+JnEDw6t+TrG+O0aqsxJntpa1/IWxpVB2n4gj9QMbH7Jz+jg2puDGlreU/LviRo1AY0P/pP8Y7cUgTEX79Pnif2NjshPoJwV9lZP0efy35SD2gz+m+NBzEw3yj9Yx3dfLFRzKQPMQPrgdAIkGx2IP74cWbL6ON1GAe+237E4mzQY3Px/rbHYE/HECFY3GNgzZo5go9jBOr1v/RxrmDFNJ1djaOl9UEY7DLgJ7o02i1rXHTpvijO0FeSwkm5m+/ricWOSOWWsJgi/l/tIxttN5QDzP8Azb44enJoAQFAU9hbFKZCmLBVt5fp2xsWbJCvxXA5GYD/ACuR9JxJOJZgf4jf+Ut+oOGVfIo0ki53uR+mB34ZT6SPRm/nDUjZRLKPGakXCk+a/wAacb/tputJPgxH6zgJ+Fr3cejH95xAcMXo7g/938QMZLqGuA1PFUi6MP8AthvqYxteK0T+Yf8AiT/+s4W0MjpMnUw9Rb4wf6n1xZUy1M7awfMg/sMUn1PQfD2NqVWi3u1k9CwH0MHBX2Vhfcdxcfxjnl4YsWqfNf8AfFdThxDEp6bwfmuKyl6JpezoSI6fLGi3mPjhWFrActSoIH4m1j5MDjbZ2uAB905G8qRHxDCbeWHP2hxGLN6Y0WwuPFCvv0HU91O/0FvU4Ky+eRvzKf8AMv7rI+ZxSkmS4sLpkHrizw57YqtPU+gP6xGLqYJMBYEXk3vtYW+uKbBIjcd8Z9oPriZQ7AyQBP8AW2B6hvBW8ThUhoMp8QI2JHxtginxTuAcKSfXECe2Gk+Qs6SnxBD3GLGFM3lfoMcytSMY2Y88S+milJiE5hjE2vaNukyRN8W0nZ50yxEDeANgLzYfTHTVuFUwfDFceK4+7WrKwNhIggmTHT+RK1WpRIFfLldIMQQV23sCJJO9ukg2jzdz0jtiCrkWYAMFFzdSZM3Ey4W1theBidVRTDK9NCSPxN0taAxEyTG/xwUnEWN6YBsbQtyDIACwwBW8m4wqzuYbXNTLshMEAFrk2Fjv6AHpicm+RpEMxnxEeHoIsEABAAHQkzf0nffAVDUX++ewEm41EQxAkwfp8NsRFVSpbwwBPWpE/mjU3N3m22xnFhRVMyyq6nrpAgibwTJgxJB22xrRqLstXVY8NYJUrdyeoJKiE3tc2jrfBGX4s5lWrWPUmNPrG94nfrgGt4QDGnrmRpkqVLNzcxLdBOy9cRy1BC8VHXsAysAWgCNWkx58vxwWVQ3ytRAKh16tAgaSBqLbFSVk332scDZrLsjaqj8rtCgBRqFmjWDMDue22NpTp85qsdQ1Ai/5dMqRIZiCYgRbfbCqrwlvEBaqHlgG11VOkkEKptY/UeR2LNwPdNOBoCGIZgwbSAwBBlwBHMIgtOKM7lUcIQzEdVGnsSApWx6XjrgHO5/w6nhrFEJoEMDC6BJK2vJMXmJuL43UrLWqKDUSohPvghCF9N2v2PXbBZQSlYSbOGEhm8OYjzAF5+GJfbammRUdgCQQoB8zqgCABeDtiWb4bTUhtNTmAIcGQbT0UuSB1jtcb4hkaztJQVE2EgFg48i4ECZ27C+MpB5I1S2YGmrUMyDZwE07BXYgaBvfb0xfTelTHho6inqkCn3PeqQGm0SJMRBOKM25q6ldXJXdjYbTIYAAjuwP4SMCfbKZeHqqJBlQd5IKkEHcRG0bzgsR23HRT5CqKTcAapEmNWkreN4ME3xVxL2mQHw0Y6yQJiINhy6hcHuR16YEzeTp1ArAoQABKnTaCANMgMZ3O++GWY9pGFPw6ABrFBzL0UHSWJibeRG4wPqO0ThFeASll6pczrWAIKwW1SCSYMgfx8rMrQU1IOZNRxeGLWJiwUgKPQk+uKMnXY0q1KstLUWLK1QIHaYCqGAsJkydRW8WFq8soHihkRVCskGZ1KC0hoi50gkdz0w7XIp2zp8nx/ShFNFYy3ORBAp+8So32N5uO0YrFdKy03XU71QSalVo2DGFUG11KxIi++Ffs1oqEohVg6VKbGIElSA0kkwSN5wCMqKWk5mKbqv3Y1Hn2uCGAkSBhfxevRl8h39jJVTKnVN1Mi0z3PQ/LE/s9OmrGtUKNYIoE6uYqROwggXJ74UcPzNDwG1BBFUquttJGobmVNpUe6fxTYCRujR5VIqwGiIYXvHRfjPbfYxXcZK6UUG1mqBm0FSASBK7jpN8Q8WpsQk+UgfuTi6oooKqkKxVdUKzwFERBKsxvqEG5tvgc8STUR4VMkAN/fzIaIIGmYkgXgXGNmkTKDKar6nMIAN95IsesXtPbGIZIHc4toV0JE0SqE6SVcte02YLsD0PfeMN6fB5UaL7NzBSbkmCB2BAjtG98buoO02KEH+YfEx8gbnAdbP0QCWropBjSSdXyjb+cNeI5apSJINJlDKgWoYBZkJjlHKQZ5iem2+FzB5Pi0EWxPuMTJgQOa6zub7R1xl1GPZBclnUqnkcGdhN5Owjeb4Y0+GVHsi623he0AzJgGx6eWEuXzxLkaImAdCE2Mxq5uXfcxE3x0FdNlarU0sQrSggX1ERJJvePOcZ9amK6KZVU4VWAvSefK8GSLkE7QfmMQXhlW0036k22j9/9sU5qiabjwqKsVmXLkCbCQoIPwv9cU5XiiMXNakuoAaYptfURudUrymZjGXXYdmIYMs6+9TYW/Ke8D6kfXGspmKbNEjzEXH9dfliqpxCklQqhhV2dCRy3hoBaGgERYzYximvxfSdTVWJvIDajvYe8JtB26wdsL6rFdGPkY1iq3YwLXgxe2+2INTEBgVIJaNJn3TF42nz6YDy9VqgZg5hQA0sABrkBZKGLSCCZ+eN1+I+CSDopC5EnUpiLAgBviR8e270kbtQoJRionUBfabmZ/g/LBC5gQCzct9/LGZji1GoNVPKpVQLJZarLpJAkEPRIWxF9RF/jhZnc3l2pzTommwW33gJIIsyr4aFxt7rT64rvk9pDWnnaZErqJ7aY6TuY6Yl/acDlALQCBvv5CDa0xhEcqjUlY1yr3lXVtMgyRcEz6agLSROB62TrIQKj6NUXgEbgTqUkBRfY3j5T3Wy+2kP6uce/wB4h6iABF4G5JIO8DpHnhSeI1UL1fDSqCRqDKSbEEEW92QBAO1uuAs0SwW8TuS4YEESIAIAtJjzHfBeVztQKKkgtEDXTKkaWkAFrQJ6HrfGc7Mo0VHjg6VYMXBSb9j2tfFmW4wG30yBJ3X5WN8OeFe0tV1anrVgGBZKiz7vUEKIH9TirMrRMGpl0aAQTTaLlpltBGwtcdsZdZrVmfTT8FFHNhhImwJO3TftPwxN6nk3+k/xhdnMhljPh1WRoECpYE9dxb11HCWs1RCVJa35WkeoIMEemL70iO2hpTqMUZmKtpgkMTHNBBIMGCIuFnbm2k/L8dFJgZZ1UxpJJRwOhaNLLJjZiY6WwupVl+7LHwxLaHKgSFhWViBK8xu+wH4euJ06ioKZ8JD4gb30DLUEuutKu6gEBQsTyye2ObZdHQj2jo1CFOWioFaDQlCIS5hNyLm8iImLzDJ5JKpLLmwUEEBwqtqeRBqglNQuII1Cdr35+tWAppyvC1ICspDCkCXtUAUmdTq0iCACCIvqtxSmjlkBJaUDEkwkBAksIdQoFyo2+RyIVm8tUoHRUhH6NpIDmA1nCSRp6iJjpizL1editMtEEVBSaqjAgC1TczJsCfdNpGGmW9pTThMuVVEEBWCgCdmCmwMgkLK2Jsd8VZ7jVesiI+kOHDBkJRp0wZSOaRKgARDTNowbEWZvioVGVKZ8Kn7xRXqBSSx1agAF1ev1OFj50wAHUS3ugbAAGSoAUwe8n9z8pwysKWlqIQVvcJOmoY5rXDkQPdaRAuMQmaPgujK1FwzFmBXmI3FtBM20sAZMg74wbFuZZmdXbRTFSI0MGjSBc09WqYkkG5vbDLP8TqLT+z1KggHwzYDWqsQLHZgDGwM79IS8UzVY1qsU3Ki4KoSNAtIXbrvEXwHlOLkEgisSREAc/cE2ER0A6Y2MgTHmdeo/ugeKizzMQw08pIgczECJgGZ88FZH2fqaRXK8pJCsY09dRBsdQmLefWQRvZnh+bqM1RqLUQJ0s6MOYiAOZWMnb474bDiFStNKq7BEmnMRAGqSsgEc3SOpnG4OkVezM9naaAU6b6qgIJ1EU0OoEagwDFoLbgETN8K81ThTTKhnAgFGIgggTspjTPQC57CWGfldICu6UwQnukwSTM2YXJOkEAX73Eq5AuYdaQABlnB1AadQ0jYrAH4gDPwMlNFS1WIGkPsxk1G5IX3tPiBJ9088iOhwI9WtWcsfEZ1Klg1MHVMK2lwQQAQu14PS+C6//wBvRFNvu1bpcyLX0mdyRYWHlYYbZfJwqMlWrdZIKi4aNKxE2AifhczA2GNugRQNKq9BEOqFsXPMzCIsWtEb/ivbB9JcrSDjUruAJbSk7xNNShVTNtUE3EYppLUbxK8zTonQGBHvsoDE9YG0xYttBOKqlAKzMDq0rqLqoANzpJ7AEk+kAWGHZeKY2zVelpVaQKjUZ8RQRYSd9NiLzHSOhGBjxo+FTRqhlebUjaTE2kEQY62uZ7zgapmoo1ZRgAvhypgFoLsCCDy6j5AazE74TZ7iGYYrSCLTUKC7SJCr+IwYWY9T8zjJXoiVIccSzYIpN4rHw1uSxAbm1DxBYEAQII6E3Bxf7X0VrVUA0wHlQ8wR7xG1xcCNtzjnDnFzAZX1ilqphWFmYkkkm+2iTpIGwuJwyy/FQCzUstUBpkFXUMCFMKSGVeU6bn1ucVa49HNM2OGZrM0QaVMVIY8tNUUgLCkwCCwEAWnpYTgLI01+1OpYAFCgNSFMkjmAmNViRzbiNXXDarxGtq06X01AWmDDKwJlpF7BrneDG+FGWzyioFSmXVUbSCdLM1QCA5Ug6VsAJEDVjRkqZV3oaVtVZ0okr4aaQg1bKgDSRrUAwBaDcdIxXmnrU0QIycy+9qFrsLgKYsgJjaQMWrw2hTUVBTpu8hYqMWDCL6ZMIdRs3ZfPEOJ0adFKas/hVDd4XxFPvEaZYAC1wB1iLTjntDSos4TxqrSVaFN0ckn34h2YfqOmwPLfvmYzVRWRtTqWQ3XmII1DSR8oLW5hhfl6isSWBrMTFM+CFBYg6RG8Sdg0wAYwfwXh6PTrJUpBK+oujMXKEQarI5A5QBAvqsQQOmD9S0qRS2dqMFQsppzOityoNJgFlAICnvtZiBivinAq9MkisGQmJo1LnUAeXlVRIk2MWi2Dc7wE0TU8TRSKMoYpJUK4DSVeLjeAogRG5OEz5BIChqlTmmWqLst5IBkcovcC0Yq6M1YdwUKtOmhrEamVVlLlQxBZiOZgHDL8PXBucaoKYDuwRYWoSJHPpkoA+4B7xY7XGElBaS1FcEkqdVqmnToUmQxLEAsDYbeuCsxxLMuvLCpUgKYkVGGnmUhQBLbwABqgTsdbYaSBRxE15VVugA1TsSSDLAATB2O9hffFGWquAUUqBcj3SBFmKgg3ixYAbKLxOGHGuIo48IooXQquKnKSygarCQDI73g2wtyPD0pn++SlAnUlNSxnSwGtrWE3GDzyS2MsqiqIKnnWSovN7aiUgSLnaewxridWkyqqU1QikNQAAJdmvDMHYKBMEAzAAHaYzfj1DTpVAoJBGoAMRdRzSzMehvckdbneZ4eTc6nCtoUVGKk6ogibEFoiCbxPXGOlJrRZV4nytSprqBkELT1g95KhCV8zNwLzuTlKgVqepQx0baR92q0ZUBdR0sDCmeVjAgm2EVfMSStTUgAsSoPXcyxtvNpHTFvDeMilWBSorE8gVwBTJspDQJAAvq0204US5ItyzAks1I02cNpIbTJ0gQVKKmi5nSs9Zthi1E16dKnVKgABU8MQ1QuFWnrg6YJ2eCTqItBIn/Z1KpSrNUAQjS9El9TISW1adEB6WroWmbYVUs+LMrhnShULysAsrKV1WBJC/HlJtjWZR9htThFZW8NVSpUXWGCDVoabe8ygAsxGoC1zfFWTylZD4iugUi+pwQxVQWBVU0kAyBJPXGslxI1CWrLqDv76ASJ5jqSwKmS0g7g3nB2UoU3qUZepRSHCgBRqCcou0hVMhd9rWucFqzRWtMEYIKSnXUVklXYadNwTFy35ouDcA9sTyedJpsqIfDLS0uGk8pgmDawhenNvJwTx3hJplqlNlC0yWcVAbFuedLNtqY3npa2AeHvXalUra1VERnNMrOsoWPW8lmYalJ2jtjJ2Z6LFpDQEZQxUAh3PMpDM4A5fxExIJsCYE4CpcUIMVmM3vTgxy2BUrfzuMOcrTADOgWQ0KAQtzFxaxuALdI64pz/DqVRb8rLYlrNIA1SWHNFzuTuJ643IOIgz3EJJCHk6BhJH0j+hgBm8/p1+eGGd4W6BWlGT/qLcAW9/qBPU4TNnlG8/I4tfRyf2OvtSrpAWQBKyNKkHa12IMblh8MQZyBylgrADUm4OomGIFgJ6iPjih8jUV1WqtEIEVeaHGkjUCArkkWiVETImxidbSjjwq1MMSIRdagQAdjE3HfvihLcvl2DLANQ+87MOYBWA5WaAdhZTJJAnphhnDRpj3dGpgQarg1CQJVVpBStMGIIqCYYwTizI0qlVqdXNZhNIhHVZaqRJ0kKF1MZB5r2BmQDgbP5uoFp1GD6LpTJIY2jVzghkM+6hBtMTBwWagijlvEpGsHUvTYLpWFJOmASxMgAz06jFeRylNEequamqZprSply5uJ1QwkEWgKBPywNSzwu5o1HBLHXzE6E0iKmgA3nZiR8DGG2T9oaLqtJUemGMIykysafwrIJJ3EmYEXE4n6K0Y3Dzop+KzNXggnnfSSLnZY6A2ucCZj2eqBtdasAq3RiImDblIkNHS5v5YH4jxmolXQC1QA+7XSV6y0EeQ89++BM5xnWQdFIIDfQjICDFpAuxUt5XG/WmzcD3IcWzAR0o108OmmldbFdDORpJYi4MaRJjU1weucR9qK4K1KhUqvIdBWpTLN+Yi2sRIno4semjxNqdArSy9MNVpAxaaayQrcxAgmbjULdsD8E10Q+kE6yCwJAQMAdlEmLmBBOIklVmtoEfilZ1bxG0qROlYOq4a8WA+HlsZxns3XrVXB1+Eh1FUXdgATLb6REC/wCYd8LuOl2qJyaKTDUdAiNW40woFoMefecN8tl3UxK6CObxXOg2IulOWJFyLgCcStLgnMhnRXWmiodTl/eghVA3BYdLg/MxjKOcajW0V3UvqKeCVOqNhqM8pJsPPp0LHKDLIrBqoYsItSAQeYC6mLi0MT02wvpUszTU1FZcxSUQvhFTYHUAQQYAaDpB/CbXw5VyqHN2OqWbCGogSatORqDamNiSGTTtEGLTJI04uylQvSC0qBZyqj+8BvA1Ayx0kSTBEz6Tiqv7U5c0RUpU1pVagKHRqAYf4lgRIJPUbrYzODMlxikKLuD96SUVdIBC7gxqMGCZBPcdpm3ekdFJsT5ypTpwsBQrBNBJU7sTuwO9yTPrEDEs9lqgRQFUvVc8li2k+7MEn8wESTqjywtz3GXpFatVAKYQqPEDMXYgEGlIEnUWGo7QcdBkvbZmyyimNFYltUExSAYgBFJguRBJ90SNzZbSlJ6JlNbRz2ZyFai9IFFkk6g41KdK3Z4YBmn5WBAi9vDOKrWzC03p0yjEo5C6FqOxgWljAJA897RhfxbjbuzhHD1J+9dhYKDZFP4VEwABck73ON5bKv4yLYu50hbA6hDPDFioVYNhIm9+mcq0Rds6g8Pyevw8tTUKh1awxvoHM8M5lQzBZjVyvaIxT/aqZLMLUp+HmGZQNehiZ2i7G8SJgG4wlzvH/BqUqGWLsAqAIBLGRJYi8k8zRazINlvTwrPJ4lQPVppUDWEEXZgSN+YR2A93rjcLaKdLR1Ob4utVTVrUdJ1wQR1gmdJUyvcGRMD0lmcvl6VE1tKgSBKrBBJKmRCjYtY9iY2wo9oaTmnlgOSnWAZepIDq7HcyuoTvNxO2LfafOrTy9FBeo81nJJsaraUvv0YX/M19sCXoqLS2WcW4QtRKKqQBUrIvNTYXhSFK7kmTBiIG9zgXO5Y+K6VDSqFDp50YcqjkI0QACIvGB/7XqItJno66bKfDWYg0zpDDchxDQN4i9xgj2kZ/tzBLF6aaiBC6eYDUZiQBMz1tfGXGxc9lPC8h46XHiMSRJerIuRAYKQOW0ze03xfQzDZYMy0aIOs3qAOSukABGZZjeSQDcbxOLOIFqyMq11CMrqEILNFRmg6yLwCI7wO+BeMcCzNUHnVFUtpVkKKBZtMkBbAG5iIuRfDXkG9cB54vVrmo5pNUDKyQkQxYSWJ6Gw3H4ROEVHwKLS2XcNdiGgzJImwBifOMdd7NcFalXqpRVvDCQWc+7qDJY9zBI27dMIvaLgTLmlNZZFTLq6opAAqMQWEk80LrWeukG04PyLl8dIz2aC66q1dcVHXw5iIBeFFpvqHUi2Mo0WpU1SsxDTAco2hTCNCN7sk6mt5dRi72fpNRqUmFBiEYsAWWJCFerCw1beYOI8byubYPTHhqRFR08QSAoOnsgJ1KNx59MVQW2LeNtlFKA1D4ovU0gguGYyRb3oY9JPnNiqVHImoKNFGqEqCpZlexIAGl6cA6tIseuD+McUqvVDHwdVQeEiK+qLMquwUtsZJgi2mwwHw/N1TU0B0gVNGsK+x5QY1ACxkXsR5XwaGuZzdOhDUKy+KpBCMVUqQDsQoUQPmI+KrKIjOoVo5WZj4hbTaCIUn8RF9o3jFuQy9Z2YUjSYbw1MAwBABcsBtcAXt2GKRkSjJUU0uaSYQgggA2YA9yJJ6ddsJtF1LJuA6GrSBPN4mtm0QJO922gRe/wwG2YklVdKx0kDwhUEARuCqwfMyCG73wbk2pO/3tEumqR91LQV21+H0OkggX9cEs769NGjTSkVWFRBYdC2k3P4jsbm18RqivPIjrPmaaBPDIFMaTp0sqaizEFlsCDJMnzx0GeoBmUqHZBkC2owxdWqKkkEAhgNW9wYnbBVHJrmMv4bahmUUh9aELUCjSCswDCmI6xPUgyynD3AFV1NWloC6ABqRRqDANqMEXIkAGSDE2MjY4gGTrU6dXxEVgWpkNvNjphdc9ZEyfd6zZdS4rUauzmotRUViQSOZCVtdRzBtJj+MPP/jy6g6V3ZCCyEKLyLrBUlWW8j3gSO8jnuH8Vr06j0waJFlj3zAcMLlWkkwpB6HoRjaCSphFfiXOzS0QRp5irSOQ+4SANokbdhBK8Om3LoDo++lCBBMy69LyT2DN3OFlBnJh6jhYQVSEIKq3INPhxqAG5uSJsSJBFbKGn4hSo3K2l6YYyumeaQSSJA7CCAZxgbGPhFC0QdStEj/tMj/NKqf/ABOKFr+J4RKK6qoUHUpZ1VucMRTJB5WiSTDzs0YGocWRwCB4csLCSFb3vEU3gFjcHvYm+MzoVDr0gUqkh1gHRVUkggH1+InsMC0KCBXULpappBLLq96ANHKZJ0nSNO0QwEWEKRkNYDLlwwImSRM+hWR/XXDCnQ1EBUgmmxUs0SjpZgAoOvSFYm3WLXw49l8lFJg/gsfEN3qtTOy7iL+vw6YbopOLdNHAV6j1EUMCzUwAG5oJmSuoLGmZgE3k7QcQ8Qq58DxN2XuZNyG5QQDMDykajjpOH1xSosumnTRWNPx6vOun3lWnSPNVeCTHujC+iKubqmnSd/CXV4bOAC1Q3+9KCJJkW93k3i9pto4UG5TiJoUdDUCzqFB0QEhoCksCWkg3A0TJuQJwqy9Vqf3X95T16lEMeVZuVUagYLLNrMSCbxdWzJ0+BVJYT95TNmDKe4sCInXN5MASIY8GVKbj7PSNZKiBgS8aXpjSWqsRppqFMki82AxOT48moW0HTUw08jKxKTJJ0f5tLXkHVBNiO+DMvk6jim1QVPBHMv3qpTSLa2kGJBK9D2xTxHPq9ZNB8cqWZwlMCkFIYHwF949dVRvettgOl94gppFOjIYA2DEXJUTEx+L4DVYYvZS2MKfDi4+5Vqw1EsdSiKgaNTqbqkHlkkRJN7hZmEqhtISqyK3NoRip1AwWECSbixi3XA9HNvWYUaTqgUzFRoW/WO9ug/XD/hvFmQAUDUcKsQ4DKCQZYXkGbixmemM9chp6Qop8WpLmNblnBnUHDArMKVtYAQLRuB0weeM00gZYFiBAaq3NAmRZQsD1k2v3J4WiO9VWP96sKTTFQJFyWDQQYsCB2tij2l4LTy2XDAIzO0LXU2AYQRAPYHp1xzbUtGadFuQIzdemWEWMkdAFkxMgTEfHHV8P9ikrMy+OaWlFaXCmS02jl2AEn/MMcDwTigoIzawXZAoIUkAFgWMW7AD1OC837S5ioBGYqMNtOvQJHTSoB288W3JSUYcJHJV5GPtNwCplGuy1KcgeImwJ2DDdSenQ98B+yVammcVmOkspVCLS7QACfQtH+bThemdrUg7tKgCHUc2oSJVpJlSNxPTCtlDKsEHXCgGQJMC7PpETaZO18dFLKLUn/BvNo6j/AOoLU0zHjkurP72k3bRtvIAMjYdPjiunV0Zel4Q8NaijlHvyQCwXrpLSJ/U2xZxk0ytOhnmanmkWRVIlCCehKkVTGmSLEgkTMlLXzgLlaTNUkxrIILzAAppuq9I3PlseXSg6r/p0jJRso9oBUrOihiXVYAnkpr0VTclt5Mx6mTgjUuVQKhPiKFLMSRDE6oECVAJE3n5xgviqPktHi0yrsFMlgSsXNlNiDYgXAE9cIzUosqvWl2JJLC20SLRyzygeXnim70uP7IfNvkP4eimmKi0lVyXKiSVEIpDlOwBY3J6QNpb1KtOlRavBlqcUwRtQbVJUCYZyIM7DX8FfDq1J2aS2gXczzEF/dH5VIgaogQo7YYZ7Mhy1Wk/NMBRsqgQoQzAhQqidh6nHOnds6R4sFyOZd6gWnUupGsuoMAy+pSF5eawE6vljpfZPI0/G01hC/wCGKNOTUqyH0l2WQgXSfyktuYOOR4XnvCqUqVMU2ZjzksQNbRqYsb+7J8r2x11Pjedo0iqVKOlQTq0STzDSFKwbCSCx6bScVS1ZoxbVkK7VXzVIOHfQiUGVmgFlVUqCloAhIUtG5gHyAvGalWtm0CNbSrPBlQ6yFImYgITH0kmavZnJ1BUfN1FUhedFRtWpjq0RcsAGZjzDocG8NraXdijgKlRoiADqDT0BP4QoEeXcunSLxeN0GCpRNU0nJLpoalIOpwo5oG0u4A7G9rYRrSFd8xX01YNRFSCqkASIIaLyB0/Fir7c9Wq+aaoQtPSiKRGpphlBFwoUST3264zO06YVNdWoGYk6eYaVBKqq/iIEXk3kbYK1RVxcr4/ovpUPsxV0p1KQ21Sj9jsdQXbeO3xrbP0aiwoMMDLtUYsJBGoAWmb7drYAzeUpOmnWyEmDqRtgYg3neDygz2jGZ3hdDLAKoeq+m9TSVFMxJlCCCsfmG897KoJ82lr/AH0jseE8UfMZqm1KpdQPELsPvFXSCDEBm5mi3X1xv2z4eKNZMwaz6YCQLxITli0yB1tJHXHPcOFKkcvUrINLUy5hRzEzA5YgHlNjOOw9qcsuayAqpqTQhZFBInVFz0MRFx53IGJemdOdHIZf2jFbWtCm7MiliAdJ02Um/aY6b9ZxDiHE81UpkrTfwYWQ0NzKAZKsxJOqwMRv1E4t9lePrTBLqwUhqZsOWm0CWkSdJExc7xjPZfic1jlyrmhWIbQRzlaT+NpUGQsKCuq09IsRa5OeVrkWJnsyEGmmAqmApRJKwxMi1pLbg7jthxksw/2Raq5ZtVF28VngLpLAqtrlSdciZ5RJAJxHJOlRaqNUOpVaBIGu1hpUdQCLmLjuMC1MyaNFkUPTSoQCCxC6hGncmOUkekk7Y0kFteTpa2YQ06dRaILMFAKOYeXEqRqtYuVgqZEEdMKsvxmhTrHLlPu5IVmADCDcPBCk6ovIuJvOK8kKlNlyVenADmNDHeqqwSYEqSOmxLHFntfwwZNmpxcsAWL+8sSLMbgiDbqDPXE7qjTd7Q94gtN6DVqpOoc2kOYKmbwrEFlJFxafM45/iGaFKrrptUBMQ/iEzA2MmSoA720xGEP9t6FEFxAKW9znF1AixMSCP+YO4AjkLqFDAFovvaN5neI8oGB2D6mqGFTjNXoYMmBeAATMwZ90T8vPBdLOO9OpUGZqnw6g1orwBykAiJMadIJm5NtsJOD0RVYw7VTJUJpEM0gALJ3vPb06m8Or1KYejVOkuAHQkCDTBYD3hzTa07+mDgFJt0w7hfEqtM1ovTIAfVLFZIZWVRA1xaSTYMMF8Z102qU3rAEbHQNTQoiI2m8knod9sBcFySVErFgSVAYAVI5QX1SARJ06fmvfFuc4rS1aaviM5TQxYC5HiwSLSRq7kSB5k5FrUdsHzmVMXrgqsBSRYhi2oqSw5RB5bGWAgYuZ5clMylZV1IHMrChLtcSigwoPUgxgDMZuiRpDAgLCwh5pINxqgMFETcfG+BcvVokHkUADSB7vNaSDeetvPDSIUt6GOYytWWRaVEwRcOkEgCIhpmL/ABti3McR8KqtFhIqKoKloMARqmdwOo3k4Go1gKSToXwnDqVZtTB2J0kaRcMCZJ2gdoeNVRSKtSsnhOAoUgyIUBtpt3Hbz33grkC4pxBlNKnVI8JXHhORcoCYpltyBIEdLdIwRkM9lCk1pDyfdoqQRPKRJkWgQeoPfGlVf7tghvK6gCHke63byNuvwG8GgJ15eDOwqOv0JN5nt6YyZsWc77R8NXLO4HOokIGGywIBI3xCnm6lCkwpuwAcWBIEsH6AxA0bdZubDG8ZjvHaIem6DEzDEVM0SGr5YISzKCtZWAAFRDYxqiewjtDL224PSXwsxTUItddbUgOUNoDSvYXiP+MZjMTIaOd4PVIrTT+7YkoCs23ubyTbv27YoqZlhT1cpkmJEspMSQ8zJxmMx0J8DSlQXx6dJVUeLTUliASJDAxtPun3p97yw+pcJDGnTViqjTYDrME9p8/PG8ZjjM6QSE2bZjmjT1n3tMm9h5Y6dMouXo1ZHihwZWpBWRF4j9cZjMFaKRymV4fTFIMUQ3FiDbURte2KOJ8LUqpWEIJAgW+IxmMwZO7JcViU5uuVSmzQwDEREdxc9bQLybb49A4ZksvTofbFy6AhtK05OlW1adQ1SfPTtOMxmJbeP8kx5OC9seOVa9bRVZmNAugJPvc24UABbAWHn3x0fDsoMpRpNTvXrpq8brTUj3aQuFPdrn0xmMx167x6aSOXtg9fMimjjTIAatdjOpSGsehJEz36Y5/N1ftVeq1QDUoZxG0K0aWEX33t1741jMcegvi2SvQuQ+C9rktvcWsNp857WG+DqmYBViqaDaSpN5UHbYe8cZjMemS4K+gjgWVWXLDWwXSCxsCxuwAgzbv1PlBXGslTWmrIpXWr/iNh4gp9fifjjWMxPlHWH4P/AHkMyfDGpUkIrPztptYAIWie95+BjFWfztZAPvSwa2kjuJvON4zEJ3LZ6cUunaJ8Ers9EI7FtVQtJJkQqpv5iPr3wszfBG8Uq1bUZuxTeQL3Yxv0xmMxUnXB56urCc1nKnia2bVpLEi4mzC5mex+GLDx1mIOkCJ+iltiPLG8ZgSTJ7kk9Mr4rXq1Kqq9Qm67CBCjSBExPn5nHoGg5bhjksX0oSPwwJW038/njWMwPk6Rk9nFcKybFU0VAgqOzEaAYEkACe0Dy8sWqlekfEXMcwgg6NiSD+bby/nGsZjHaK+P7C3N8dqCaiEq6KyMxbUWMrJE+6II5R1AM4YunJ4ZgsWqF2izhxTIBUkxBk73npGMxmKlwjl04pt2ANWNRqmvmKhqhZrlp3QmbLzbDtjsMlxbxckjugJyoKrJ95aSOQH77AXnrvJxmMxL0aEU5V+oL/8AKR4VQJl6aLpuAAJ3H4QuOHpopJVtUQtQhSACzAi/LPwnG8ZhejlMv+zqlJxTBWDqkmbrt2x2vAa/jcPzIqBS0A645j4ulbnrAiPTGsZiE20V0vyRzfBczo8N9IMC46EENb6YCcq9RRoAA1GBtCnREHoQf66axmN7NL8UF+HRNFX8AAsYgMwAkX2OCP7MolmQIV03nUTv5GcZjMc5Nq9k0qB+E56nSaotSgtVakoeYqRdXkMLi6i22N5eiSlVGM+GSynt0IHkd/XG8Zjq2K4IZI6WC7hoB9ZMHfv+/fHb5Li7aF1U6b2sXWSB2B7TJ+OMxmJ8F9Pg/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0" name="Title 6"/>
          <p:cNvSpPr txBox="1">
            <a:spLocks/>
          </p:cNvSpPr>
          <p:nvPr/>
        </p:nvSpPr>
        <p:spPr>
          <a:xfrm>
            <a:off x="925032" y="286605"/>
            <a:ext cx="7441727" cy="908011"/>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400" b="1" dirty="0" smtClean="0">
                <a:solidFill>
                  <a:schemeClr val="tx1"/>
                </a:solidFill>
              </a:rPr>
              <a:t>Klaipeda</a:t>
            </a:r>
            <a:endParaRPr lang="lt-LT" sz="4400" b="1" dirty="0">
              <a:solidFill>
                <a:schemeClr val="tx1"/>
              </a:solidFill>
            </a:endParaRPr>
          </a:p>
        </p:txBody>
      </p:sp>
    </p:spTree>
    <p:extLst>
      <p:ext uri="{BB962C8B-B14F-4D97-AF65-F5344CB8AC3E}">
        <p14:creationId xmlns:p14="http://schemas.microsoft.com/office/powerpoint/2010/main" val="6181071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truelithuania.com/Nuotraukos/MapKlaipedaNewTown.jpg"/>
          <p:cNvPicPr>
            <a:picLocks noChangeAspect="1" noChangeArrowheads="1"/>
          </p:cNvPicPr>
          <p:nvPr/>
        </p:nvPicPr>
        <p:blipFill rotWithShape="1">
          <a:blip r:embed="rId2">
            <a:extLst>
              <a:ext uri="{28A0092B-C50C-407E-A947-70E740481C1C}">
                <a14:useLocalDpi xmlns:a14="http://schemas.microsoft.com/office/drawing/2010/main" val="0"/>
              </a:ext>
            </a:extLst>
          </a:blip>
          <a:srcRect t="20084"/>
          <a:stretch/>
        </p:blipFill>
        <p:spPr bwMode="auto">
          <a:xfrm>
            <a:off x="901523" y="1329070"/>
            <a:ext cx="7465236" cy="49084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Title 6"/>
          <p:cNvSpPr txBox="1">
            <a:spLocks/>
          </p:cNvSpPr>
          <p:nvPr/>
        </p:nvSpPr>
        <p:spPr>
          <a:xfrm>
            <a:off x="925032" y="286605"/>
            <a:ext cx="7441727" cy="908011"/>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400" b="1" dirty="0">
                <a:solidFill>
                  <a:schemeClr val="tx1"/>
                </a:solidFill>
              </a:rPr>
              <a:t>Map of </a:t>
            </a:r>
            <a:r>
              <a:rPr lang="en-US" sz="4400" b="1" dirty="0" smtClean="0">
                <a:solidFill>
                  <a:schemeClr val="tx1"/>
                </a:solidFill>
              </a:rPr>
              <a:t>Klaipeda’s </a:t>
            </a:r>
            <a:r>
              <a:rPr lang="en-US" sz="4400" b="1" dirty="0">
                <a:solidFill>
                  <a:schemeClr val="tx1"/>
                </a:solidFill>
              </a:rPr>
              <a:t>Centre</a:t>
            </a:r>
            <a:endParaRPr lang="lt-LT" sz="4400" b="1" dirty="0">
              <a:solidFill>
                <a:schemeClr val="tx1"/>
              </a:solidFill>
            </a:endParaRPr>
          </a:p>
        </p:txBody>
      </p:sp>
    </p:spTree>
    <p:extLst>
      <p:ext uri="{BB962C8B-B14F-4D97-AF65-F5344CB8AC3E}">
        <p14:creationId xmlns:p14="http://schemas.microsoft.com/office/powerpoint/2010/main" val="24881921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59" y="1165412"/>
            <a:ext cx="7543801" cy="4703681"/>
          </a:xfrm>
        </p:spPr>
        <p:txBody>
          <a:bodyPr>
            <a:normAutofit/>
          </a:bodyPr>
          <a:lstStyle/>
          <a:p>
            <a:r>
              <a:rPr lang="en-GB" dirty="0">
                <a:latin typeface="Garamond" panose="02020404030301010803" pitchFamily="18" charset="0"/>
              </a:rPr>
              <a:t>Dear Partners,</a:t>
            </a:r>
            <a:endParaRPr lang="lt-LT" dirty="0">
              <a:latin typeface="Garamond" panose="02020404030301010803" pitchFamily="18" charset="0"/>
            </a:endParaRPr>
          </a:p>
          <a:p>
            <a:r>
              <a:rPr lang="en-GB" dirty="0">
                <a:latin typeface="Garamond" panose="02020404030301010803" pitchFamily="18" charset="0"/>
              </a:rPr>
              <a:t> </a:t>
            </a:r>
            <a:endParaRPr lang="lt-LT" dirty="0">
              <a:latin typeface="Garamond" panose="02020404030301010803" pitchFamily="18" charset="0"/>
            </a:endParaRPr>
          </a:p>
          <a:p>
            <a:r>
              <a:rPr lang="en-GB" dirty="0">
                <a:latin typeface="Garamond" panose="02020404030301010803" pitchFamily="18" charset="0"/>
              </a:rPr>
              <a:t>We are glad to invite you to our </a:t>
            </a:r>
            <a:r>
              <a:rPr lang="en-GB" dirty="0" smtClean="0">
                <a:latin typeface="Garamond" panose="02020404030301010803" pitchFamily="18" charset="0"/>
              </a:rPr>
              <a:t>1</a:t>
            </a:r>
            <a:r>
              <a:rPr lang="en-GB" baseline="30000" dirty="0" smtClean="0">
                <a:latin typeface="Garamond" panose="02020404030301010803" pitchFamily="18" charset="0"/>
              </a:rPr>
              <a:t>st</a:t>
            </a:r>
            <a:r>
              <a:rPr lang="en-GB" dirty="0" smtClean="0">
                <a:latin typeface="Garamond" panose="02020404030301010803" pitchFamily="18" charset="0"/>
              </a:rPr>
              <a:t> </a:t>
            </a:r>
            <a:r>
              <a:rPr lang="en-GB" dirty="0">
                <a:latin typeface="Garamond" panose="02020404030301010803" pitchFamily="18" charset="0"/>
              </a:rPr>
              <a:t>International Student Summer School: </a:t>
            </a:r>
            <a:r>
              <a:rPr lang="en-GB" i="1" dirty="0">
                <a:latin typeface="Garamond" panose="02020404030301010803" pitchFamily="18" charset="0"/>
              </a:rPr>
              <a:t>Global Challenges from the Local </a:t>
            </a:r>
            <a:r>
              <a:rPr lang="en-GB" i="1" dirty="0" smtClean="0">
                <a:latin typeface="Garamond" panose="02020404030301010803" pitchFamily="18" charset="0"/>
              </a:rPr>
              <a:t>perspective</a:t>
            </a:r>
            <a:r>
              <a:rPr lang="en-GB" dirty="0" smtClean="0">
                <a:latin typeface="Garamond" panose="02020404030301010803" pitchFamily="18" charset="0"/>
              </a:rPr>
              <a:t>, </a:t>
            </a:r>
            <a:r>
              <a:rPr lang="en-GB" dirty="0">
                <a:latin typeface="Garamond" panose="02020404030301010803" pitchFamily="18" charset="0"/>
              </a:rPr>
              <a:t>which will </a:t>
            </a:r>
            <a:r>
              <a:rPr lang="en-GB" dirty="0" smtClean="0">
                <a:latin typeface="Garamond" panose="02020404030301010803" pitchFamily="18" charset="0"/>
              </a:rPr>
              <a:t>take place for </a:t>
            </a:r>
            <a:r>
              <a:rPr lang="en-GB" dirty="0">
                <a:latin typeface="Garamond" panose="02020404030301010803" pitchFamily="18" charset="0"/>
              </a:rPr>
              <a:t>the first time </a:t>
            </a:r>
            <a:r>
              <a:rPr lang="en-GB" dirty="0" smtClean="0">
                <a:latin typeface="Garamond" panose="02020404030301010803" pitchFamily="18" charset="0"/>
              </a:rPr>
              <a:t>on </a:t>
            </a:r>
            <a:r>
              <a:rPr lang="lt-LT" dirty="0" err="1" smtClean="0">
                <a:latin typeface="Garamond" panose="02020404030301010803" pitchFamily="18" charset="0"/>
              </a:rPr>
              <a:t>August</a:t>
            </a:r>
            <a:r>
              <a:rPr lang="en-US" dirty="0" smtClean="0">
                <a:latin typeface="Garamond" panose="02020404030301010803" pitchFamily="18" charset="0"/>
              </a:rPr>
              <a:t> </a:t>
            </a:r>
            <a:r>
              <a:rPr lang="lt-LT" dirty="0" smtClean="0">
                <a:latin typeface="Garamond" panose="02020404030301010803" pitchFamily="18" charset="0"/>
              </a:rPr>
              <a:t>16</a:t>
            </a:r>
            <a:r>
              <a:rPr lang="en-GB" dirty="0" smtClean="0">
                <a:latin typeface="Garamond" panose="02020404030301010803" pitchFamily="18" charset="0"/>
              </a:rPr>
              <a:t>–31</a:t>
            </a:r>
            <a:r>
              <a:rPr lang="en-US" dirty="0" smtClean="0">
                <a:latin typeface="Garamond" panose="02020404030301010803" pitchFamily="18" charset="0"/>
              </a:rPr>
              <a:t>,</a:t>
            </a:r>
            <a:r>
              <a:rPr lang="en-GB" dirty="0" smtClean="0">
                <a:latin typeface="Garamond" panose="02020404030301010803" pitchFamily="18" charset="0"/>
              </a:rPr>
              <a:t> 201</a:t>
            </a:r>
            <a:r>
              <a:rPr lang="lt-LT" dirty="0" smtClean="0">
                <a:latin typeface="Garamond" panose="02020404030301010803" pitchFamily="18" charset="0"/>
              </a:rPr>
              <a:t>7</a:t>
            </a:r>
            <a:r>
              <a:rPr lang="en-GB" dirty="0" smtClean="0">
                <a:latin typeface="Garamond" panose="02020404030301010803" pitchFamily="18" charset="0"/>
              </a:rPr>
              <a:t>.</a:t>
            </a:r>
            <a:endParaRPr lang="lt-LT" dirty="0">
              <a:latin typeface="Garamond" panose="02020404030301010803" pitchFamily="18" charset="0"/>
            </a:endParaRPr>
          </a:p>
          <a:p>
            <a:r>
              <a:rPr lang="en-GB" dirty="0">
                <a:latin typeface="Garamond" panose="02020404030301010803" pitchFamily="18" charset="0"/>
              </a:rPr>
              <a:t>The summer school will consist of lectures, training sessions, workshops and visits to various organizations.</a:t>
            </a:r>
            <a:endParaRPr lang="lt-LT" dirty="0">
              <a:latin typeface="Garamond" panose="02020404030301010803" pitchFamily="18" charset="0"/>
            </a:endParaRPr>
          </a:p>
          <a:p>
            <a:pPr lvl="0"/>
            <a:r>
              <a:rPr lang="en-GB" dirty="0">
                <a:latin typeface="Garamond" panose="02020404030301010803" pitchFamily="18" charset="0"/>
              </a:rPr>
              <a:t>The participants will receive a course package with all course information and reading materials, including articles and datasets prior to the Course.</a:t>
            </a:r>
            <a:endParaRPr lang="lt-LT" dirty="0">
              <a:latin typeface="Garamond" panose="02020404030301010803" pitchFamily="18" charset="0"/>
            </a:endParaRPr>
          </a:p>
          <a:p>
            <a:pPr lvl="0"/>
            <a:r>
              <a:rPr lang="en-GB" b="1" dirty="0" smtClean="0">
                <a:latin typeface="Garamond" panose="02020404030301010803" pitchFamily="18" charset="0"/>
              </a:rPr>
              <a:t>Course language </a:t>
            </a:r>
            <a:r>
              <a:rPr lang="en-GB" dirty="0">
                <a:latin typeface="Garamond" panose="02020404030301010803" pitchFamily="18" charset="0"/>
              </a:rPr>
              <a:t>–</a:t>
            </a:r>
            <a:r>
              <a:rPr lang="en-GB" dirty="0" smtClean="0">
                <a:latin typeface="Garamond" panose="02020404030301010803" pitchFamily="18" charset="0"/>
              </a:rPr>
              <a:t> </a:t>
            </a:r>
            <a:r>
              <a:rPr lang="en-GB" dirty="0">
                <a:latin typeface="Garamond" panose="02020404030301010803" pitchFamily="18" charset="0"/>
              </a:rPr>
              <a:t>English.</a:t>
            </a:r>
            <a:endParaRPr lang="lt-LT" dirty="0">
              <a:latin typeface="Garamond" panose="02020404030301010803" pitchFamily="18" charset="0"/>
            </a:endParaRPr>
          </a:p>
        </p:txBody>
      </p:sp>
    </p:spTree>
    <p:extLst>
      <p:ext uri="{BB962C8B-B14F-4D97-AF65-F5344CB8AC3E}">
        <p14:creationId xmlns:p14="http://schemas.microsoft.com/office/powerpoint/2010/main" val="22726558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134" y="286605"/>
            <a:ext cx="7473625" cy="1308280"/>
          </a:xfrm>
        </p:spPr>
        <p:txBody>
          <a:bodyPr/>
          <a:lstStyle/>
          <a:p>
            <a:r>
              <a:rPr lang="en-US" b="1" dirty="0" smtClean="0">
                <a:solidFill>
                  <a:schemeClr val="tx1"/>
                </a:solidFill>
              </a:rPr>
              <a:t>Content:</a:t>
            </a:r>
            <a:endParaRPr lang="lt-LT" b="1" dirty="0">
              <a:solidFill>
                <a:schemeClr val="tx1"/>
              </a:solidFill>
            </a:endParaRPr>
          </a:p>
        </p:txBody>
      </p:sp>
      <p:sp>
        <p:nvSpPr>
          <p:cNvPr id="3" name="Content Placeholder 2"/>
          <p:cNvSpPr>
            <a:spLocks noGrp="1"/>
          </p:cNvSpPr>
          <p:nvPr>
            <p:ph idx="1"/>
          </p:nvPr>
        </p:nvSpPr>
        <p:spPr/>
        <p:txBody>
          <a:bodyPr anchor="ctr">
            <a:normAutofit lnSpcReduction="10000"/>
          </a:bodyPr>
          <a:lstStyle/>
          <a:p>
            <a:pPr marL="34290" indent="0">
              <a:buNone/>
            </a:pPr>
            <a:r>
              <a:rPr lang="lt-LT" sz="2400" b="1" dirty="0" smtClean="0">
                <a:solidFill>
                  <a:schemeClr val="tx1"/>
                </a:solidFill>
              </a:rPr>
              <a:t>1. MODULES</a:t>
            </a:r>
          </a:p>
          <a:p>
            <a:pPr marL="34290" indent="0">
              <a:buNone/>
            </a:pPr>
            <a:r>
              <a:rPr lang="lt-LT" sz="2400" b="1" dirty="0" smtClean="0">
                <a:solidFill>
                  <a:schemeClr val="tx1"/>
                </a:solidFill>
              </a:rPr>
              <a:t>2. HOST SITE: KLAIPEDA UNIVERSITY</a:t>
            </a:r>
          </a:p>
          <a:p>
            <a:pPr marL="361950" indent="-328613">
              <a:buNone/>
            </a:pPr>
            <a:r>
              <a:rPr lang="lt-LT" sz="2400" b="1" dirty="0" smtClean="0">
                <a:solidFill>
                  <a:schemeClr val="tx1"/>
                </a:solidFill>
              </a:rPr>
              <a:t>3. SUMMER SCHOOL VENUE AND PROPOSED DATES</a:t>
            </a:r>
          </a:p>
          <a:p>
            <a:pPr marL="34290" indent="0">
              <a:buNone/>
            </a:pPr>
            <a:r>
              <a:rPr lang="lt-LT" sz="2400" b="1" dirty="0" smtClean="0">
                <a:solidFill>
                  <a:schemeClr val="tx1"/>
                </a:solidFill>
              </a:rPr>
              <a:t>4. </a:t>
            </a:r>
            <a:r>
              <a:rPr lang="en-US" sz="2400" b="1" dirty="0" smtClean="0">
                <a:solidFill>
                  <a:schemeClr val="tx1"/>
                </a:solidFill>
              </a:rPr>
              <a:t>APPLICATION PROCESS</a:t>
            </a:r>
          </a:p>
          <a:p>
            <a:pPr marL="34290" indent="0">
              <a:buNone/>
            </a:pPr>
            <a:r>
              <a:rPr lang="en-GB" sz="2400" b="1" dirty="0" smtClean="0">
                <a:solidFill>
                  <a:schemeClr val="tx1"/>
                </a:solidFill>
              </a:rPr>
              <a:t>5. ACCOMMODATION</a:t>
            </a:r>
            <a:r>
              <a:rPr lang="lt-LT" sz="2400" b="1" dirty="0" smtClean="0">
                <a:solidFill>
                  <a:schemeClr val="tx1"/>
                </a:solidFill>
              </a:rPr>
              <a:t> </a:t>
            </a:r>
            <a:r>
              <a:rPr lang="en-US" sz="2400" b="1" dirty="0" smtClean="0">
                <a:solidFill>
                  <a:schemeClr val="tx1"/>
                </a:solidFill>
              </a:rPr>
              <a:t>I</a:t>
            </a:r>
            <a:r>
              <a:rPr lang="lt-LT" sz="2400" b="1" dirty="0" smtClean="0">
                <a:solidFill>
                  <a:schemeClr val="tx1"/>
                </a:solidFill>
              </a:rPr>
              <a:t>N KLAIPEDA</a:t>
            </a:r>
          </a:p>
          <a:p>
            <a:pPr marL="34290" indent="0">
              <a:buNone/>
            </a:pPr>
            <a:r>
              <a:rPr lang="lt-LT" sz="2400" b="1" dirty="0" smtClean="0">
                <a:solidFill>
                  <a:schemeClr val="tx1"/>
                </a:solidFill>
              </a:rPr>
              <a:t>5. ARRIVAL </a:t>
            </a:r>
            <a:r>
              <a:rPr lang="en-US" sz="2400" b="1" dirty="0" smtClean="0">
                <a:solidFill>
                  <a:schemeClr val="tx1"/>
                </a:solidFill>
              </a:rPr>
              <a:t>T</a:t>
            </a:r>
            <a:r>
              <a:rPr lang="lt-LT" sz="2400" b="1" dirty="0" smtClean="0">
                <a:solidFill>
                  <a:schemeClr val="tx1"/>
                </a:solidFill>
              </a:rPr>
              <a:t>O KLAIPEDA</a:t>
            </a:r>
          </a:p>
          <a:p>
            <a:pPr marL="34290" indent="0">
              <a:buNone/>
            </a:pPr>
            <a:r>
              <a:rPr lang="lt-LT" sz="2400" b="1" dirty="0" smtClean="0">
                <a:solidFill>
                  <a:schemeClr val="tx1"/>
                </a:solidFill>
              </a:rPr>
              <a:t>6. KLAIPEDA</a:t>
            </a:r>
          </a:p>
          <a:p>
            <a:pPr marL="34290" indent="0">
              <a:buNone/>
            </a:pPr>
            <a:r>
              <a:rPr lang="lt-LT" sz="2400" b="1" dirty="0" smtClean="0">
                <a:solidFill>
                  <a:schemeClr val="tx1"/>
                </a:solidFill>
              </a:rPr>
              <a:t>7. </a:t>
            </a:r>
            <a:r>
              <a:rPr lang="en-US" sz="2400" b="1" dirty="0" smtClean="0">
                <a:solidFill>
                  <a:schemeClr val="tx1"/>
                </a:solidFill>
              </a:rPr>
              <a:t>MAP OF KLAIPEDA’S CENTER</a:t>
            </a:r>
            <a:endParaRPr lang="lt-LT" b="1" dirty="0">
              <a:solidFill>
                <a:schemeClr val="tx1"/>
              </a:solidFill>
            </a:endParaRPr>
          </a:p>
        </p:txBody>
      </p:sp>
    </p:spTree>
    <p:extLst>
      <p:ext uri="{BB962C8B-B14F-4D97-AF65-F5344CB8AC3E}">
        <p14:creationId xmlns:p14="http://schemas.microsoft.com/office/powerpoint/2010/main" val="27231295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59" y="1909481"/>
            <a:ext cx="7543801" cy="4383253"/>
          </a:xfrm>
        </p:spPr>
        <p:txBody>
          <a:bodyPr>
            <a:normAutofit lnSpcReduction="10000"/>
          </a:bodyPr>
          <a:lstStyle/>
          <a:p>
            <a:r>
              <a:rPr lang="lt-LT" b="1" dirty="0" err="1"/>
              <a:t>Social</a:t>
            </a:r>
            <a:r>
              <a:rPr lang="lt-LT" b="1" dirty="0"/>
              <a:t> </a:t>
            </a:r>
            <a:r>
              <a:rPr lang="lt-LT" b="1" dirty="0" err="1"/>
              <a:t>Policy</a:t>
            </a:r>
            <a:r>
              <a:rPr lang="lt-LT" b="1" dirty="0"/>
              <a:t> </a:t>
            </a:r>
            <a:r>
              <a:rPr lang="lt-LT" b="1" dirty="0" err="1"/>
              <a:t>in</a:t>
            </a:r>
            <a:r>
              <a:rPr lang="lt-LT" b="1" dirty="0"/>
              <a:t> </a:t>
            </a:r>
            <a:r>
              <a:rPr lang="lt-LT" b="1" dirty="0" err="1"/>
              <a:t>Europe</a:t>
            </a:r>
            <a:r>
              <a:rPr lang="lt-LT" b="1" dirty="0"/>
              <a:t>. </a:t>
            </a:r>
            <a:r>
              <a:rPr lang="lt-LT" dirty="0" err="1"/>
              <a:t>The</a:t>
            </a:r>
            <a:r>
              <a:rPr lang="lt-LT" dirty="0"/>
              <a:t> </a:t>
            </a:r>
            <a:r>
              <a:rPr lang="lt-LT" dirty="0" err="1"/>
              <a:t>course</a:t>
            </a:r>
            <a:r>
              <a:rPr lang="lt-LT" dirty="0"/>
              <a:t> </a:t>
            </a:r>
            <a:r>
              <a:rPr lang="lt-LT" dirty="0" err="1"/>
              <a:t>examines</a:t>
            </a:r>
            <a:r>
              <a:rPr lang="lt-LT" dirty="0"/>
              <a:t> </a:t>
            </a:r>
            <a:r>
              <a:rPr lang="lt-LT" dirty="0" err="1"/>
              <a:t>social</a:t>
            </a:r>
            <a:r>
              <a:rPr lang="lt-LT" dirty="0"/>
              <a:t> </a:t>
            </a:r>
            <a:r>
              <a:rPr lang="lt-LT" dirty="0" err="1"/>
              <a:t>dimension</a:t>
            </a:r>
            <a:r>
              <a:rPr lang="lt-LT" dirty="0"/>
              <a:t> </a:t>
            </a:r>
            <a:r>
              <a:rPr lang="lt-LT" dirty="0" err="1"/>
              <a:t>of</a:t>
            </a:r>
            <a:r>
              <a:rPr lang="lt-LT" dirty="0"/>
              <a:t> </a:t>
            </a:r>
            <a:r>
              <a:rPr lang="lt-LT" dirty="0" err="1"/>
              <a:t>the</a:t>
            </a:r>
            <a:r>
              <a:rPr lang="lt-LT" dirty="0"/>
              <a:t> EU </a:t>
            </a:r>
            <a:r>
              <a:rPr lang="lt-LT" dirty="0" err="1"/>
              <a:t>integration</a:t>
            </a:r>
            <a:r>
              <a:rPr lang="lt-LT" dirty="0"/>
              <a:t>, </a:t>
            </a:r>
            <a:r>
              <a:rPr lang="lt-LT" dirty="0" err="1"/>
              <a:t>the</a:t>
            </a:r>
            <a:r>
              <a:rPr lang="lt-LT" dirty="0"/>
              <a:t> </a:t>
            </a:r>
            <a:r>
              <a:rPr lang="lt-LT" dirty="0" err="1"/>
              <a:t>content</a:t>
            </a:r>
            <a:r>
              <a:rPr lang="lt-LT" dirty="0"/>
              <a:t>, </a:t>
            </a:r>
            <a:r>
              <a:rPr lang="lt-LT" dirty="0" err="1"/>
              <a:t>structures</a:t>
            </a:r>
            <a:r>
              <a:rPr lang="lt-LT" dirty="0"/>
              <a:t>, </a:t>
            </a:r>
            <a:r>
              <a:rPr lang="lt-LT" dirty="0" err="1"/>
              <a:t>trends</a:t>
            </a:r>
            <a:r>
              <a:rPr lang="lt-LT" dirty="0"/>
              <a:t> </a:t>
            </a:r>
            <a:r>
              <a:rPr lang="lt-LT" dirty="0" err="1"/>
              <a:t>and</a:t>
            </a:r>
            <a:r>
              <a:rPr lang="lt-LT" dirty="0"/>
              <a:t> </a:t>
            </a:r>
            <a:r>
              <a:rPr lang="lt-LT" dirty="0" err="1"/>
              <a:t>main</a:t>
            </a:r>
            <a:r>
              <a:rPr lang="lt-LT" dirty="0"/>
              <a:t> </a:t>
            </a:r>
            <a:r>
              <a:rPr lang="lt-LT" dirty="0" err="1"/>
              <a:t>priorities</a:t>
            </a:r>
            <a:r>
              <a:rPr lang="lt-LT" dirty="0"/>
              <a:t> </a:t>
            </a:r>
            <a:r>
              <a:rPr lang="lt-LT" dirty="0" err="1"/>
              <a:t>of</a:t>
            </a:r>
            <a:r>
              <a:rPr lang="lt-LT" dirty="0"/>
              <a:t> </a:t>
            </a:r>
            <a:r>
              <a:rPr lang="lt-LT" dirty="0" err="1"/>
              <a:t>social</a:t>
            </a:r>
            <a:r>
              <a:rPr lang="lt-LT" dirty="0"/>
              <a:t> </a:t>
            </a:r>
            <a:r>
              <a:rPr lang="lt-LT" dirty="0" err="1"/>
              <a:t>policies</a:t>
            </a:r>
            <a:r>
              <a:rPr lang="lt-LT" dirty="0"/>
              <a:t>. </a:t>
            </a:r>
            <a:r>
              <a:rPr lang="lt-LT" dirty="0" err="1"/>
              <a:t>The</a:t>
            </a:r>
            <a:r>
              <a:rPr lang="lt-LT" dirty="0"/>
              <a:t> </a:t>
            </a:r>
            <a:r>
              <a:rPr lang="lt-LT" dirty="0" err="1"/>
              <a:t>course</a:t>
            </a:r>
            <a:r>
              <a:rPr lang="lt-LT" dirty="0"/>
              <a:t> </a:t>
            </a:r>
            <a:r>
              <a:rPr lang="lt-LT" dirty="0" err="1"/>
              <a:t>analyses</a:t>
            </a:r>
            <a:r>
              <a:rPr lang="lt-LT" dirty="0"/>
              <a:t> </a:t>
            </a:r>
            <a:r>
              <a:rPr lang="lt-LT" dirty="0" err="1"/>
              <a:t>legal</a:t>
            </a:r>
            <a:r>
              <a:rPr lang="lt-LT" dirty="0"/>
              <a:t> </a:t>
            </a:r>
            <a:r>
              <a:rPr lang="lt-LT" dirty="0" err="1"/>
              <a:t>documents</a:t>
            </a:r>
            <a:r>
              <a:rPr lang="lt-LT" dirty="0"/>
              <a:t> </a:t>
            </a:r>
            <a:r>
              <a:rPr lang="lt-LT" dirty="0" err="1"/>
              <a:t>regulating</a:t>
            </a:r>
            <a:r>
              <a:rPr lang="lt-LT" dirty="0"/>
              <a:t> </a:t>
            </a:r>
            <a:r>
              <a:rPr lang="lt-LT" dirty="0" err="1"/>
              <a:t>the</a:t>
            </a:r>
            <a:r>
              <a:rPr lang="lt-LT" dirty="0"/>
              <a:t> EU </a:t>
            </a:r>
            <a:r>
              <a:rPr lang="lt-LT" dirty="0" err="1"/>
              <a:t>social</a:t>
            </a:r>
            <a:r>
              <a:rPr lang="lt-LT" dirty="0"/>
              <a:t> </a:t>
            </a:r>
            <a:r>
              <a:rPr lang="lt-LT" dirty="0" err="1"/>
              <a:t>policy</a:t>
            </a:r>
            <a:r>
              <a:rPr lang="lt-LT" dirty="0"/>
              <a:t> </a:t>
            </a:r>
            <a:r>
              <a:rPr lang="lt-LT" dirty="0" err="1"/>
              <a:t>and</a:t>
            </a:r>
            <a:r>
              <a:rPr lang="lt-LT" dirty="0"/>
              <a:t> </a:t>
            </a:r>
            <a:r>
              <a:rPr lang="lt-LT" dirty="0" err="1"/>
              <a:t>opportunities</a:t>
            </a:r>
            <a:r>
              <a:rPr lang="lt-LT" dirty="0"/>
              <a:t> </a:t>
            </a:r>
            <a:r>
              <a:rPr lang="lt-LT" dirty="0" err="1"/>
              <a:t>of</a:t>
            </a:r>
            <a:r>
              <a:rPr lang="lt-LT" dirty="0"/>
              <a:t> </a:t>
            </a:r>
            <a:r>
              <a:rPr lang="lt-LT" dirty="0" err="1"/>
              <a:t>their</a:t>
            </a:r>
            <a:r>
              <a:rPr lang="lt-LT" dirty="0"/>
              <a:t> </a:t>
            </a:r>
            <a:r>
              <a:rPr lang="lt-LT" dirty="0" err="1"/>
              <a:t>realisation</a:t>
            </a:r>
            <a:r>
              <a:rPr lang="lt-LT" dirty="0"/>
              <a:t>. It also </a:t>
            </a:r>
            <a:r>
              <a:rPr lang="lt-LT" dirty="0" err="1"/>
              <a:t>explores</a:t>
            </a:r>
            <a:r>
              <a:rPr lang="lt-LT" dirty="0"/>
              <a:t> </a:t>
            </a:r>
            <a:r>
              <a:rPr lang="lt-LT" dirty="0" err="1"/>
              <a:t>social</a:t>
            </a:r>
            <a:r>
              <a:rPr lang="lt-LT" dirty="0"/>
              <a:t> </a:t>
            </a:r>
            <a:r>
              <a:rPr lang="lt-LT" dirty="0" err="1"/>
              <a:t>policy</a:t>
            </a:r>
            <a:r>
              <a:rPr lang="lt-LT" dirty="0"/>
              <a:t> </a:t>
            </a:r>
            <a:r>
              <a:rPr lang="lt-LT" dirty="0" err="1"/>
              <a:t>models</a:t>
            </a:r>
            <a:r>
              <a:rPr lang="lt-LT" dirty="0"/>
              <a:t> </a:t>
            </a:r>
            <a:r>
              <a:rPr lang="lt-LT" dirty="0" err="1"/>
              <a:t>of</a:t>
            </a:r>
            <a:r>
              <a:rPr lang="lt-LT" dirty="0"/>
              <a:t> </a:t>
            </a:r>
            <a:r>
              <a:rPr lang="lt-LT" dirty="0" err="1"/>
              <a:t>the</a:t>
            </a:r>
            <a:r>
              <a:rPr lang="lt-LT" dirty="0"/>
              <a:t> EU </a:t>
            </a:r>
            <a:r>
              <a:rPr lang="lt-LT" dirty="0" err="1"/>
              <a:t>member</a:t>
            </a:r>
            <a:r>
              <a:rPr lang="lt-LT" dirty="0"/>
              <a:t> </a:t>
            </a:r>
            <a:r>
              <a:rPr lang="lt-LT" dirty="0" err="1"/>
              <a:t>states</a:t>
            </a:r>
            <a:r>
              <a:rPr lang="lt-LT" dirty="0"/>
              <a:t>, </a:t>
            </a:r>
            <a:r>
              <a:rPr lang="lt-LT" dirty="0" err="1"/>
              <a:t>the</a:t>
            </a:r>
            <a:r>
              <a:rPr lang="lt-LT" dirty="0"/>
              <a:t> </a:t>
            </a:r>
            <a:r>
              <a:rPr lang="lt-LT" dirty="0" err="1"/>
              <a:t>features</a:t>
            </a:r>
            <a:r>
              <a:rPr lang="lt-LT" dirty="0"/>
              <a:t> </a:t>
            </a:r>
            <a:r>
              <a:rPr lang="lt-LT" dirty="0" err="1"/>
              <a:t>of</a:t>
            </a:r>
            <a:r>
              <a:rPr lang="lt-LT" dirty="0"/>
              <a:t> </a:t>
            </a:r>
            <a:r>
              <a:rPr lang="lt-LT" dirty="0" err="1"/>
              <a:t>the</a:t>
            </a:r>
            <a:r>
              <a:rPr lang="lt-LT" dirty="0"/>
              <a:t> </a:t>
            </a:r>
            <a:r>
              <a:rPr lang="lt-LT" dirty="0" err="1"/>
              <a:t>types</a:t>
            </a:r>
            <a:r>
              <a:rPr lang="lt-LT" dirty="0"/>
              <a:t> </a:t>
            </a:r>
            <a:r>
              <a:rPr lang="lt-LT" dirty="0" err="1"/>
              <a:t>of</a:t>
            </a:r>
            <a:r>
              <a:rPr lang="lt-LT" dirty="0"/>
              <a:t> </a:t>
            </a:r>
            <a:r>
              <a:rPr lang="lt-LT" dirty="0" err="1"/>
              <a:t>countries</a:t>
            </a:r>
            <a:r>
              <a:rPr lang="lt-LT" dirty="0"/>
              <a:t> </a:t>
            </a:r>
            <a:r>
              <a:rPr lang="lt-LT" dirty="0" err="1"/>
              <a:t>and</a:t>
            </a:r>
            <a:r>
              <a:rPr lang="lt-LT" dirty="0"/>
              <a:t> </a:t>
            </a:r>
            <a:r>
              <a:rPr lang="lt-LT" dirty="0" err="1"/>
              <a:t>their</a:t>
            </a:r>
            <a:r>
              <a:rPr lang="lt-LT" dirty="0"/>
              <a:t> </a:t>
            </a:r>
            <a:r>
              <a:rPr lang="lt-LT" dirty="0" err="1"/>
              <a:t>harmonization</a:t>
            </a:r>
            <a:r>
              <a:rPr lang="lt-LT" dirty="0"/>
              <a:t>. </a:t>
            </a:r>
            <a:r>
              <a:rPr lang="lt-LT" dirty="0" err="1"/>
              <a:t>The</a:t>
            </a:r>
            <a:r>
              <a:rPr lang="lt-LT" dirty="0"/>
              <a:t> </a:t>
            </a:r>
            <a:r>
              <a:rPr lang="lt-LT" dirty="0" err="1"/>
              <a:t>course</a:t>
            </a:r>
            <a:r>
              <a:rPr lang="lt-LT" dirty="0"/>
              <a:t> </a:t>
            </a:r>
            <a:r>
              <a:rPr lang="lt-LT" dirty="0" err="1"/>
              <a:t>examines</a:t>
            </a:r>
            <a:r>
              <a:rPr lang="lt-LT" dirty="0"/>
              <a:t> </a:t>
            </a:r>
            <a:r>
              <a:rPr lang="lt-LT" dirty="0" err="1"/>
              <a:t>the</a:t>
            </a:r>
            <a:r>
              <a:rPr lang="lt-LT" dirty="0"/>
              <a:t> </a:t>
            </a:r>
            <a:r>
              <a:rPr lang="lt-LT" dirty="0" err="1"/>
              <a:t>employment</a:t>
            </a:r>
            <a:r>
              <a:rPr lang="lt-LT" dirty="0"/>
              <a:t> </a:t>
            </a:r>
            <a:r>
              <a:rPr lang="lt-LT" dirty="0" err="1"/>
              <a:t>policy</a:t>
            </a:r>
            <a:r>
              <a:rPr lang="lt-LT" dirty="0"/>
              <a:t>, </a:t>
            </a:r>
            <a:r>
              <a:rPr lang="lt-LT" dirty="0" err="1"/>
              <a:t>principles</a:t>
            </a:r>
            <a:r>
              <a:rPr lang="lt-LT" dirty="0"/>
              <a:t> </a:t>
            </a:r>
            <a:r>
              <a:rPr lang="lt-LT" dirty="0" err="1"/>
              <a:t>and</a:t>
            </a:r>
            <a:r>
              <a:rPr lang="lt-LT" dirty="0"/>
              <a:t> </a:t>
            </a:r>
            <a:r>
              <a:rPr lang="lt-LT" dirty="0" err="1"/>
              <a:t>means</a:t>
            </a:r>
            <a:r>
              <a:rPr lang="lt-LT" dirty="0"/>
              <a:t> </a:t>
            </a:r>
            <a:r>
              <a:rPr lang="lt-LT" dirty="0" err="1"/>
              <a:t>of</a:t>
            </a:r>
            <a:r>
              <a:rPr lang="lt-LT" dirty="0"/>
              <a:t> </a:t>
            </a:r>
            <a:r>
              <a:rPr lang="lt-LT" dirty="0" err="1"/>
              <a:t>unemployment</a:t>
            </a:r>
            <a:r>
              <a:rPr lang="lt-LT" dirty="0"/>
              <a:t> </a:t>
            </a:r>
            <a:r>
              <a:rPr lang="lt-LT" dirty="0" err="1"/>
              <a:t>protection</a:t>
            </a:r>
            <a:r>
              <a:rPr lang="lt-LT" dirty="0"/>
              <a:t>, </a:t>
            </a:r>
            <a:r>
              <a:rPr lang="lt-LT" dirty="0" err="1"/>
              <a:t>problems</a:t>
            </a:r>
            <a:r>
              <a:rPr lang="lt-LT" dirty="0"/>
              <a:t> </a:t>
            </a:r>
            <a:r>
              <a:rPr lang="lt-LT" dirty="0" err="1"/>
              <a:t>of</a:t>
            </a:r>
            <a:r>
              <a:rPr lang="lt-LT" dirty="0"/>
              <a:t> </a:t>
            </a:r>
            <a:r>
              <a:rPr lang="lt-LT" dirty="0" err="1"/>
              <a:t>deprivation</a:t>
            </a:r>
            <a:r>
              <a:rPr lang="lt-LT" dirty="0"/>
              <a:t> </a:t>
            </a:r>
            <a:r>
              <a:rPr lang="lt-LT" dirty="0" err="1"/>
              <a:t>and</a:t>
            </a:r>
            <a:r>
              <a:rPr lang="lt-LT" dirty="0"/>
              <a:t> </a:t>
            </a:r>
            <a:r>
              <a:rPr lang="lt-LT" dirty="0" err="1"/>
              <a:t>poverty</a:t>
            </a:r>
            <a:r>
              <a:rPr lang="lt-LT" dirty="0"/>
              <a:t> </a:t>
            </a:r>
            <a:r>
              <a:rPr lang="lt-LT" dirty="0" err="1"/>
              <a:t>reduction</a:t>
            </a:r>
            <a:r>
              <a:rPr lang="lt-LT" dirty="0"/>
              <a:t>, </a:t>
            </a:r>
            <a:r>
              <a:rPr lang="lt-LT" dirty="0" err="1"/>
              <a:t>gender</a:t>
            </a:r>
            <a:r>
              <a:rPr lang="lt-LT" dirty="0"/>
              <a:t> </a:t>
            </a:r>
            <a:r>
              <a:rPr lang="lt-LT" dirty="0" err="1"/>
              <a:t>equality</a:t>
            </a:r>
            <a:r>
              <a:rPr lang="lt-LT" dirty="0"/>
              <a:t> </a:t>
            </a:r>
            <a:r>
              <a:rPr lang="lt-LT" dirty="0" err="1"/>
              <a:t>and</a:t>
            </a:r>
            <a:r>
              <a:rPr lang="lt-LT" dirty="0"/>
              <a:t> </a:t>
            </a:r>
            <a:r>
              <a:rPr lang="lt-LT" dirty="0" err="1"/>
              <a:t>women’s</a:t>
            </a:r>
            <a:r>
              <a:rPr lang="lt-LT" dirty="0"/>
              <a:t> </a:t>
            </a:r>
            <a:r>
              <a:rPr lang="lt-LT" dirty="0" err="1"/>
              <a:t>social</a:t>
            </a:r>
            <a:r>
              <a:rPr lang="lt-LT" dirty="0"/>
              <a:t> </a:t>
            </a:r>
            <a:r>
              <a:rPr lang="lt-LT" dirty="0" err="1"/>
              <a:t>rights</a:t>
            </a:r>
            <a:r>
              <a:rPr lang="lt-LT" dirty="0"/>
              <a:t> </a:t>
            </a:r>
            <a:r>
              <a:rPr lang="lt-LT" dirty="0" err="1"/>
              <a:t>guarantees</a:t>
            </a:r>
            <a:r>
              <a:rPr lang="lt-LT" dirty="0"/>
              <a:t>, </a:t>
            </a:r>
            <a:r>
              <a:rPr lang="lt-LT" dirty="0" err="1"/>
              <a:t>features</a:t>
            </a:r>
            <a:r>
              <a:rPr lang="lt-LT" dirty="0"/>
              <a:t> </a:t>
            </a:r>
            <a:r>
              <a:rPr lang="lt-LT" dirty="0" err="1"/>
              <a:t>of</a:t>
            </a:r>
            <a:r>
              <a:rPr lang="lt-LT" dirty="0"/>
              <a:t> </a:t>
            </a:r>
            <a:r>
              <a:rPr lang="lt-LT" dirty="0" err="1"/>
              <a:t>such</a:t>
            </a:r>
            <a:r>
              <a:rPr lang="lt-LT" dirty="0"/>
              <a:t> </a:t>
            </a:r>
            <a:r>
              <a:rPr lang="lt-LT" dirty="0" err="1"/>
              <a:t>rights</a:t>
            </a:r>
            <a:r>
              <a:rPr lang="lt-LT" dirty="0"/>
              <a:t>, </a:t>
            </a:r>
            <a:r>
              <a:rPr lang="lt-LT" dirty="0" err="1"/>
              <a:t>social</a:t>
            </a:r>
            <a:r>
              <a:rPr lang="lt-LT" dirty="0"/>
              <a:t> </a:t>
            </a:r>
            <a:r>
              <a:rPr lang="lt-LT" dirty="0" err="1"/>
              <a:t>welfare</a:t>
            </a:r>
            <a:r>
              <a:rPr lang="lt-LT" dirty="0"/>
              <a:t> </a:t>
            </a:r>
            <a:r>
              <a:rPr lang="lt-LT" dirty="0" err="1"/>
              <a:t>and</a:t>
            </a:r>
            <a:r>
              <a:rPr lang="lt-LT" dirty="0"/>
              <a:t> </a:t>
            </a:r>
            <a:r>
              <a:rPr lang="lt-LT" dirty="0" err="1"/>
              <a:t>social</a:t>
            </a:r>
            <a:r>
              <a:rPr lang="lt-LT" dirty="0"/>
              <a:t> </a:t>
            </a:r>
            <a:r>
              <a:rPr lang="lt-LT" dirty="0" err="1"/>
              <a:t>insurance</a:t>
            </a:r>
            <a:r>
              <a:rPr lang="lt-LT" dirty="0"/>
              <a:t> </a:t>
            </a:r>
            <a:r>
              <a:rPr lang="lt-LT" dirty="0" err="1"/>
              <a:t>principles</a:t>
            </a:r>
            <a:r>
              <a:rPr lang="lt-LT" dirty="0"/>
              <a:t>, </a:t>
            </a:r>
            <a:r>
              <a:rPr lang="lt-LT" dirty="0" err="1"/>
              <a:t>policies</a:t>
            </a:r>
            <a:r>
              <a:rPr lang="lt-LT" dirty="0"/>
              <a:t> </a:t>
            </a:r>
            <a:r>
              <a:rPr lang="lt-LT" dirty="0" err="1"/>
              <a:t>for</a:t>
            </a:r>
            <a:r>
              <a:rPr lang="lt-LT" dirty="0"/>
              <a:t> </a:t>
            </a:r>
            <a:r>
              <a:rPr lang="lt-LT" dirty="0" err="1"/>
              <a:t>elderly</a:t>
            </a:r>
            <a:r>
              <a:rPr lang="lt-LT" dirty="0"/>
              <a:t> </a:t>
            </a:r>
            <a:r>
              <a:rPr lang="lt-LT" dirty="0" err="1"/>
              <a:t>and</a:t>
            </a:r>
            <a:r>
              <a:rPr lang="lt-LT" dirty="0"/>
              <a:t> </a:t>
            </a:r>
            <a:r>
              <a:rPr lang="lt-LT" dirty="0" err="1"/>
              <a:t>programmes</a:t>
            </a:r>
            <a:r>
              <a:rPr lang="lt-LT" dirty="0"/>
              <a:t> </a:t>
            </a:r>
            <a:r>
              <a:rPr lang="lt-LT" dirty="0" err="1"/>
              <a:t>of</a:t>
            </a:r>
            <a:r>
              <a:rPr lang="lt-LT" dirty="0"/>
              <a:t> </a:t>
            </a:r>
            <a:r>
              <a:rPr lang="lt-LT" dirty="0" err="1"/>
              <a:t>social</a:t>
            </a:r>
            <a:r>
              <a:rPr lang="lt-LT" dirty="0"/>
              <a:t> </a:t>
            </a:r>
            <a:r>
              <a:rPr lang="lt-LT" dirty="0" err="1"/>
              <a:t>integration</a:t>
            </a:r>
            <a:r>
              <a:rPr lang="lt-LT" dirty="0"/>
              <a:t> </a:t>
            </a:r>
            <a:r>
              <a:rPr lang="lt-LT" dirty="0" err="1"/>
              <a:t>of</a:t>
            </a:r>
            <a:r>
              <a:rPr lang="lt-LT" dirty="0"/>
              <a:t> </a:t>
            </a:r>
            <a:r>
              <a:rPr lang="lt-LT" dirty="0" err="1"/>
              <a:t>disabled</a:t>
            </a:r>
            <a:r>
              <a:rPr lang="lt-LT" dirty="0"/>
              <a:t> </a:t>
            </a:r>
            <a:r>
              <a:rPr lang="lt-LT" dirty="0" err="1"/>
              <a:t>people</a:t>
            </a:r>
            <a:r>
              <a:rPr lang="lt-LT" dirty="0"/>
              <a:t> </a:t>
            </a:r>
            <a:r>
              <a:rPr lang="lt-LT" dirty="0" err="1"/>
              <a:t>in</a:t>
            </a:r>
            <a:r>
              <a:rPr lang="lt-LT" dirty="0"/>
              <a:t> </a:t>
            </a:r>
            <a:r>
              <a:rPr lang="lt-LT" dirty="0" err="1"/>
              <a:t>the</a:t>
            </a:r>
            <a:r>
              <a:rPr lang="lt-LT" dirty="0"/>
              <a:t> EU.</a:t>
            </a:r>
          </a:p>
          <a:p>
            <a:r>
              <a:rPr lang="lt-LT" b="1" dirty="0" err="1" smtClean="0"/>
              <a:t>Factors</a:t>
            </a:r>
            <a:r>
              <a:rPr lang="lt-LT" b="1" dirty="0" smtClean="0"/>
              <a:t> </a:t>
            </a:r>
            <a:r>
              <a:rPr lang="lt-LT" b="1" dirty="0" err="1"/>
              <a:t>of</a:t>
            </a:r>
            <a:r>
              <a:rPr lang="lt-LT" b="1" dirty="0"/>
              <a:t> </a:t>
            </a:r>
            <a:r>
              <a:rPr lang="lt-LT" b="1" dirty="0" err="1"/>
              <a:t>Attractiveness</a:t>
            </a:r>
            <a:r>
              <a:rPr lang="lt-LT" b="1" dirty="0"/>
              <a:t> </a:t>
            </a:r>
            <a:r>
              <a:rPr lang="lt-LT" b="1" dirty="0" err="1"/>
              <a:t>for</a:t>
            </a:r>
            <a:r>
              <a:rPr lang="lt-LT" b="1" dirty="0"/>
              <a:t> International </a:t>
            </a:r>
            <a:r>
              <a:rPr lang="lt-LT" b="1" dirty="0" err="1"/>
              <a:t>Tourism</a:t>
            </a:r>
            <a:r>
              <a:rPr lang="lt-LT" b="1" dirty="0"/>
              <a:t> </a:t>
            </a:r>
            <a:r>
              <a:rPr lang="lt-LT" b="1" dirty="0" err="1"/>
              <a:t>Development</a:t>
            </a:r>
            <a:r>
              <a:rPr lang="lt-LT" b="1" dirty="0"/>
              <a:t> </a:t>
            </a:r>
            <a:r>
              <a:rPr lang="lt-LT" b="1" dirty="0" err="1"/>
              <a:t>in</a:t>
            </a:r>
            <a:r>
              <a:rPr lang="lt-LT" b="1" dirty="0"/>
              <a:t> </a:t>
            </a:r>
            <a:r>
              <a:rPr lang="lt-LT" b="1" dirty="0" err="1"/>
              <a:t>the</a:t>
            </a:r>
            <a:r>
              <a:rPr lang="lt-LT" b="1" dirty="0"/>
              <a:t> </a:t>
            </a:r>
            <a:r>
              <a:rPr lang="lt-LT" b="1" dirty="0" err="1"/>
              <a:t>Curonian</a:t>
            </a:r>
            <a:r>
              <a:rPr lang="lt-LT" b="1" dirty="0"/>
              <a:t> </a:t>
            </a:r>
            <a:r>
              <a:rPr lang="lt-LT" b="1" dirty="0" err="1"/>
              <a:t>Lagoon</a:t>
            </a:r>
            <a:r>
              <a:rPr lang="lt-LT" b="1" dirty="0"/>
              <a:t> </a:t>
            </a:r>
            <a:r>
              <a:rPr lang="lt-LT" b="1" dirty="0" err="1"/>
              <a:t>Region</a:t>
            </a:r>
            <a:r>
              <a:rPr lang="lt-LT" b="1" dirty="0"/>
              <a:t>:  </a:t>
            </a:r>
            <a:r>
              <a:rPr lang="lt-LT" dirty="0"/>
              <a:t>a </a:t>
            </a:r>
            <a:r>
              <a:rPr lang="lt-LT" dirty="0" err="1"/>
              <a:t>comparative</a:t>
            </a:r>
            <a:r>
              <a:rPr lang="lt-LT" dirty="0"/>
              <a:t> </a:t>
            </a:r>
            <a:r>
              <a:rPr lang="lt-LT" dirty="0" err="1"/>
              <a:t>analysis</a:t>
            </a:r>
            <a:r>
              <a:rPr lang="lt-LT" dirty="0"/>
              <a:t> </a:t>
            </a:r>
            <a:r>
              <a:rPr lang="lt-LT" dirty="0" err="1"/>
              <a:t>of</a:t>
            </a:r>
            <a:r>
              <a:rPr lang="lt-LT" dirty="0"/>
              <a:t> </a:t>
            </a:r>
            <a:r>
              <a:rPr lang="lt-LT" dirty="0" err="1"/>
              <a:t>the</a:t>
            </a:r>
            <a:r>
              <a:rPr lang="lt-LT" dirty="0"/>
              <a:t> </a:t>
            </a:r>
            <a:r>
              <a:rPr lang="lt-LT" dirty="0" err="1"/>
              <a:t>processes</a:t>
            </a:r>
            <a:r>
              <a:rPr lang="lt-LT" dirty="0"/>
              <a:t> </a:t>
            </a:r>
            <a:r>
              <a:rPr lang="lt-LT" dirty="0" err="1"/>
              <a:t>relating</a:t>
            </a:r>
            <a:r>
              <a:rPr lang="lt-LT" dirty="0"/>
              <a:t> to </a:t>
            </a:r>
            <a:r>
              <a:rPr lang="lt-LT" dirty="0" err="1"/>
              <a:t>the</a:t>
            </a:r>
            <a:r>
              <a:rPr lang="lt-LT" dirty="0"/>
              <a:t> </a:t>
            </a:r>
            <a:r>
              <a:rPr lang="lt-LT" dirty="0" err="1"/>
              <a:t>development</a:t>
            </a:r>
            <a:r>
              <a:rPr lang="lt-LT" dirty="0"/>
              <a:t> </a:t>
            </a:r>
            <a:r>
              <a:rPr lang="lt-LT" dirty="0" err="1"/>
              <a:t>of</a:t>
            </a:r>
            <a:r>
              <a:rPr lang="lt-LT" dirty="0"/>
              <a:t> </a:t>
            </a:r>
            <a:r>
              <a:rPr lang="lt-LT" dirty="0" err="1"/>
              <a:t>international</a:t>
            </a:r>
            <a:r>
              <a:rPr lang="lt-LT" dirty="0"/>
              <a:t> </a:t>
            </a:r>
            <a:r>
              <a:rPr lang="lt-LT" dirty="0" err="1"/>
              <a:t>tourism</a:t>
            </a:r>
            <a:r>
              <a:rPr lang="lt-LT" dirty="0"/>
              <a:t> </a:t>
            </a:r>
            <a:r>
              <a:rPr lang="lt-LT" dirty="0" err="1"/>
              <a:t>in</a:t>
            </a:r>
            <a:r>
              <a:rPr lang="lt-LT" dirty="0"/>
              <a:t> Lithuania </a:t>
            </a:r>
            <a:r>
              <a:rPr lang="lt-LT" dirty="0" err="1"/>
              <a:t>in</a:t>
            </a:r>
            <a:r>
              <a:rPr lang="lt-LT" dirty="0"/>
              <a:t> </a:t>
            </a:r>
            <a:r>
              <a:rPr lang="lt-LT" dirty="0" err="1"/>
              <a:t>the</a:t>
            </a:r>
            <a:r>
              <a:rPr lang="lt-LT" dirty="0"/>
              <a:t> </a:t>
            </a:r>
            <a:r>
              <a:rPr lang="lt-LT" dirty="0" err="1"/>
              <a:t>context</a:t>
            </a:r>
            <a:r>
              <a:rPr lang="lt-LT" dirty="0"/>
              <a:t> </a:t>
            </a:r>
            <a:r>
              <a:rPr lang="lt-LT" dirty="0" err="1"/>
              <a:t>of</a:t>
            </a:r>
            <a:r>
              <a:rPr lang="lt-LT" dirty="0"/>
              <a:t> </a:t>
            </a:r>
            <a:r>
              <a:rPr lang="lt-LT" dirty="0" err="1"/>
              <a:t>the</a:t>
            </a:r>
            <a:r>
              <a:rPr lang="lt-LT" dirty="0"/>
              <a:t> Baltic </a:t>
            </a:r>
            <a:r>
              <a:rPr lang="lt-LT" dirty="0" err="1"/>
              <a:t>States</a:t>
            </a:r>
            <a:r>
              <a:rPr lang="lt-LT" dirty="0" smtClean="0"/>
              <a:t>.</a:t>
            </a:r>
            <a:endParaRPr lang="lt-LT" dirty="0"/>
          </a:p>
        </p:txBody>
      </p:sp>
      <p:sp>
        <p:nvSpPr>
          <p:cNvPr id="5" name="Title 1"/>
          <p:cNvSpPr>
            <a:spLocks noGrp="1"/>
          </p:cNvSpPr>
          <p:nvPr>
            <p:ph type="title"/>
          </p:nvPr>
        </p:nvSpPr>
        <p:spPr>
          <a:xfrm>
            <a:off x="946298" y="286605"/>
            <a:ext cx="7420462" cy="1276382"/>
          </a:xfrm>
        </p:spPr>
        <p:txBody>
          <a:bodyPr/>
          <a:lstStyle/>
          <a:p>
            <a:r>
              <a:rPr lang="en-US" b="1" dirty="0" smtClean="0">
                <a:solidFill>
                  <a:schemeClr val="tx1"/>
                </a:solidFill>
              </a:rPr>
              <a:t>Modules:</a:t>
            </a:r>
            <a:endParaRPr lang="en-US" b="1" dirty="0">
              <a:solidFill>
                <a:schemeClr val="tx1"/>
              </a:solidFill>
            </a:endParaRPr>
          </a:p>
        </p:txBody>
      </p:sp>
    </p:spTree>
    <p:extLst>
      <p:ext uri="{BB962C8B-B14F-4D97-AF65-F5344CB8AC3E}">
        <p14:creationId xmlns:p14="http://schemas.microsoft.com/office/powerpoint/2010/main" val="27596392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6298" y="1909481"/>
            <a:ext cx="7420462" cy="4391565"/>
          </a:xfrm>
        </p:spPr>
        <p:txBody>
          <a:bodyPr>
            <a:noAutofit/>
          </a:bodyPr>
          <a:lstStyle/>
          <a:p>
            <a:pPr marL="0" indent="0">
              <a:buNone/>
            </a:pPr>
            <a:r>
              <a:rPr lang="lt-LT" sz="1800" b="1" dirty="0" err="1"/>
              <a:t>Corruption</a:t>
            </a:r>
            <a:r>
              <a:rPr lang="lt-LT" sz="1800" b="1" dirty="0"/>
              <a:t> </a:t>
            </a:r>
            <a:r>
              <a:rPr lang="lt-LT" sz="1800" b="1" dirty="0" err="1"/>
              <a:t>and</a:t>
            </a:r>
            <a:r>
              <a:rPr lang="lt-LT" sz="1800" b="1" dirty="0"/>
              <a:t> </a:t>
            </a:r>
            <a:r>
              <a:rPr lang="lt-LT" sz="1800" b="1" dirty="0" err="1"/>
              <a:t>Prevention</a:t>
            </a:r>
            <a:r>
              <a:rPr lang="lt-LT" sz="1800" b="1" dirty="0"/>
              <a:t>. </a:t>
            </a:r>
            <a:r>
              <a:rPr lang="lt-LT" sz="1800" dirty="0" err="1"/>
              <a:t>The</a:t>
            </a:r>
            <a:r>
              <a:rPr lang="lt-LT" sz="1800" dirty="0"/>
              <a:t> </a:t>
            </a:r>
            <a:r>
              <a:rPr lang="lt-LT" sz="1800" dirty="0" err="1"/>
              <a:t>main</a:t>
            </a:r>
            <a:r>
              <a:rPr lang="lt-LT" sz="1800" dirty="0"/>
              <a:t> </a:t>
            </a:r>
            <a:r>
              <a:rPr lang="lt-LT" sz="1800" dirty="0" err="1"/>
              <a:t>aim</a:t>
            </a:r>
            <a:r>
              <a:rPr lang="lt-LT" sz="1800" dirty="0"/>
              <a:t> </a:t>
            </a:r>
            <a:r>
              <a:rPr lang="lt-LT" sz="1800" dirty="0" err="1"/>
              <a:t>is</a:t>
            </a:r>
            <a:r>
              <a:rPr lang="lt-LT" sz="1800" dirty="0"/>
              <a:t> to </a:t>
            </a:r>
            <a:r>
              <a:rPr lang="lt-LT" sz="1800" dirty="0" err="1"/>
              <a:t>develop</a:t>
            </a:r>
            <a:r>
              <a:rPr lang="lt-LT" sz="1800" dirty="0"/>
              <a:t> </a:t>
            </a:r>
            <a:r>
              <a:rPr lang="lt-LT" sz="1800" dirty="0" err="1"/>
              <a:t>expertise</a:t>
            </a:r>
            <a:r>
              <a:rPr lang="lt-LT" sz="1800" dirty="0"/>
              <a:t> </a:t>
            </a:r>
            <a:r>
              <a:rPr lang="lt-LT" sz="1800" dirty="0" err="1"/>
              <a:t>in</a:t>
            </a:r>
            <a:r>
              <a:rPr lang="lt-LT" sz="1800" dirty="0"/>
              <a:t> a </a:t>
            </a:r>
            <a:r>
              <a:rPr lang="lt-LT" sz="1800" dirty="0" err="1"/>
              <a:t>broad</a:t>
            </a:r>
            <a:r>
              <a:rPr lang="lt-LT" sz="1800" dirty="0"/>
              <a:t>, </a:t>
            </a:r>
            <a:r>
              <a:rPr lang="lt-LT" sz="1800" dirty="0" err="1"/>
              <a:t>creative</a:t>
            </a:r>
            <a:r>
              <a:rPr lang="lt-LT" sz="1800" dirty="0"/>
              <a:t> </a:t>
            </a:r>
            <a:r>
              <a:rPr lang="lt-LT" sz="1800" dirty="0" err="1"/>
              <a:t>and</a:t>
            </a:r>
            <a:r>
              <a:rPr lang="lt-LT" sz="1800" dirty="0"/>
              <a:t> </a:t>
            </a:r>
            <a:r>
              <a:rPr lang="lt-LT" sz="1800" dirty="0" err="1"/>
              <a:t>critical</a:t>
            </a:r>
            <a:r>
              <a:rPr lang="lt-LT" sz="1800" dirty="0"/>
              <a:t> </a:t>
            </a:r>
            <a:r>
              <a:rPr lang="lt-LT" sz="1800" dirty="0" err="1"/>
              <a:t>thinking</a:t>
            </a:r>
            <a:r>
              <a:rPr lang="lt-LT" sz="1800" dirty="0"/>
              <a:t>, </a:t>
            </a:r>
            <a:r>
              <a:rPr lang="lt-LT" sz="1800" dirty="0" err="1"/>
              <a:t>the</a:t>
            </a:r>
            <a:r>
              <a:rPr lang="lt-LT" sz="1800" dirty="0"/>
              <a:t> </a:t>
            </a:r>
            <a:r>
              <a:rPr lang="lt-LT" sz="1800" dirty="0" err="1"/>
              <a:t>need</a:t>
            </a:r>
            <a:r>
              <a:rPr lang="lt-LT" sz="1800" dirty="0"/>
              <a:t> </a:t>
            </a:r>
            <a:r>
              <a:rPr lang="lt-LT" sz="1800" dirty="0" err="1"/>
              <a:t>for</a:t>
            </a:r>
            <a:r>
              <a:rPr lang="lt-LT" sz="1800" dirty="0"/>
              <a:t> </a:t>
            </a:r>
            <a:r>
              <a:rPr lang="lt-LT" sz="1800" dirty="0" err="1"/>
              <a:t>new</a:t>
            </a:r>
            <a:r>
              <a:rPr lang="lt-LT" sz="1800" dirty="0"/>
              <a:t> </a:t>
            </a:r>
            <a:r>
              <a:rPr lang="lt-LT" sz="1800" dirty="0" err="1"/>
              <a:t>interest</a:t>
            </a:r>
            <a:r>
              <a:rPr lang="lt-LT" sz="1800" dirty="0"/>
              <a:t> </a:t>
            </a:r>
            <a:r>
              <a:rPr lang="lt-LT" sz="1800" dirty="0" err="1"/>
              <a:t>in</a:t>
            </a:r>
            <a:r>
              <a:rPr lang="lt-LT" sz="1800" dirty="0"/>
              <a:t> </a:t>
            </a:r>
            <a:r>
              <a:rPr lang="lt-LT" sz="1800" dirty="0" err="1"/>
              <a:t>preventing</a:t>
            </a:r>
            <a:r>
              <a:rPr lang="lt-LT" sz="1800" dirty="0"/>
              <a:t> </a:t>
            </a:r>
            <a:r>
              <a:rPr lang="lt-LT" sz="1800" dirty="0" err="1"/>
              <a:t>corruption</a:t>
            </a:r>
            <a:r>
              <a:rPr lang="lt-LT" sz="1800" dirty="0"/>
              <a:t> </a:t>
            </a:r>
            <a:r>
              <a:rPr lang="lt-LT" sz="1800" dirty="0" err="1"/>
              <a:t>in</a:t>
            </a:r>
            <a:r>
              <a:rPr lang="lt-LT" sz="1800" dirty="0"/>
              <a:t> </a:t>
            </a:r>
            <a:r>
              <a:rPr lang="lt-LT" sz="1800" dirty="0" err="1"/>
              <a:t>the</a:t>
            </a:r>
            <a:r>
              <a:rPr lang="lt-LT" sz="1800" dirty="0"/>
              <a:t> </a:t>
            </a:r>
            <a:r>
              <a:rPr lang="lt-LT" sz="1800" dirty="0" err="1"/>
              <a:t>achievements</a:t>
            </a:r>
            <a:r>
              <a:rPr lang="lt-LT" sz="1800" dirty="0"/>
              <a:t> </a:t>
            </a:r>
            <a:r>
              <a:rPr lang="lt-LT" sz="1800" dirty="0" err="1"/>
              <a:t>of</a:t>
            </a:r>
            <a:r>
              <a:rPr lang="lt-LT" sz="1800" dirty="0"/>
              <a:t> </a:t>
            </a:r>
            <a:r>
              <a:rPr lang="lt-LT" sz="1800" dirty="0" err="1"/>
              <a:t>global</a:t>
            </a:r>
            <a:r>
              <a:rPr lang="lt-LT" sz="1800" dirty="0"/>
              <a:t> </a:t>
            </a:r>
            <a:r>
              <a:rPr lang="lt-LT" sz="1800" dirty="0" err="1"/>
              <a:t>trends</a:t>
            </a:r>
            <a:r>
              <a:rPr lang="lt-LT" sz="1800" dirty="0"/>
              <a:t>. </a:t>
            </a:r>
            <a:r>
              <a:rPr lang="lt-LT" sz="1800" dirty="0" err="1"/>
              <a:t>The</a:t>
            </a:r>
            <a:r>
              <a:rPr lang="lt-LT" sz="1800" dirty="0"/>
              <a:t> </a:t>
            </a:r>
            <a:r>
              <a:rPr lang="lt-LT" sz="1800" dirty="0" err="1"/>
              <a:t>course</a:t>
            </a:r>
            <a:r>
              <a:rPr lang="lt-LT" sz="1800" dirty="0"/>
              <a:t> </a:t>
            </a:r>
            <a:r>
              <a:rPr lang="lt-LT" sz="1800" dirty="0" err="1"/>
              <a:t>analyses</a:t>
            </a:r>
            <a:r>
              <a:rPr lang="lt-LT" sz="1800" dirty="0"/>
              <a:t>:</a:t>
            </a:r>
          </a:p>
          <a:p>
            <a:pPr marL="342900" lvl="0" indent="-342900">
              <a:buFont typeface="+mj-lt"/>
              <a:buAutoNum type="arabicPeriod"/>
            </a:pPr>
            <a:r>
              <a:rPr lang="lt-LT" sz="1800" dirty="0" err="1"/>
              <a:t>Local</a:t>
            </a:r>
            <a:r>
              <a:rPr lang="lt-LT" sz="1800" dirty="0"/>
              <a:t> </a:t>
            </a:r>
            <a:r>
              <a:rPr lang="lt-LT" sz="1800" dirty="0" err="1"/>
              <a:t>government</a:t>
            </a:r>
            <a:r>
              <a:rPr lang="lt-LT" sz="1800" dirty="0"/>
              <a:t> </a:t>
            </a:r>
            <a:r>
              <a:rPr lang="lt-LT" sz="1800" dirty="0" err="1"/>
              <a:t>between</a:t>
            </a:r>
            <a:r>
              <a:rPr lang="lt-LT" sz="1800" dirty="0"/>
              <a:t> </a:t>
            </a:r>
            <a:r>
              <a:rPr lang="lt-LT" sz="1800" dirty="0" err="1"/>
              <a:t>state</a:t>
            </a:r>
            <a:r>
              <a:rPr lang="lt-LT" sz="1800" dirty="0"/>
              <a:t> </a:t>
            </a:r>
            <a:r>
              <a:rPr lang="lt-LT" sz="1800" dirty="0" err="1"/>
              <a:t>and</a:t>
            </a:r>
            <a:r>
              <a:rPr lang="lt-LT" sz="1800" dirty="0"/>
              <a:t> </a:t>
            </a:r>
            <a:r>
              <a:rPr lang="lt-LT" sz="1800" dirty="0" err="1"/>
              <a:t>market</a:t>
            </a:r>
            <a:endParaRPr lang="lt-LT" sz="1800" dirty="0"/>
          </a:p>
          <a:p>
            <a:pPr marL="342900" lvl="0" indent="-342900">
              <a:buFont typeface="+mj-lt"/>
              <a:buAutoNum type="arabicPeriod"/>
            </a:pPr>
            <a:r>
              <a:rPr lang="lt-LT" sz="1800" dirty="0" err="1"/>
              <a:t>Corruption</a:t>
            </a:r>
            <a:r>
              <a:rPr lang="lt-LT" sz="1800" dirty="0"/>
              <a:t> </a:t>
            </a:r>
            <a:r>
              <a:rPr lang="lt-LT" sz="1800" dirty="0" err="1"/>
              <a:t>prevention</a:t>
            </a:r>
            <a:r>
              <a:rPr lang="lt-LT" sz="1800" dirty="0"/>
              <a:t> </a:t>
            </a:r>
            <a:r>
              <a:rPr lang="lt-LT" sz="1800" dirty="0" err="1"/>
              <a:t>in</a:t>
            </a:r>
            <a:r>
              <a:rPr lang="lt-LT" sz="1800" dirty="0"/>
              <a:t> </a:t>
            </a:r>
            <a:r>
              <a:rPr lang="lt-LT" sz="1800" dirty="0" err="1"/>
              <a:t>Local</a:t>
            </a:r>
            <a:r>
              <a:rPr lang="lt-LT" sz="1800" dirty="0"/>
              <a:t> </a:t>
            </a:r>
            <a:r>
              <a:rPr lang="lt-LT" sz="1800" dirty="0" err="1"/>
              <a:t>Government</a:t>
            </a:r>
            <a:endParaRPr lang="lt-LT" sz="1800" dirty="0"/>
          </a:p>
          <a:p>
            <a:pPr lvl="1"/>
            <a:r>
              <a:rPr lang="lt-LT" dirty="0" err="1"/>
              <a:t>Public</a:t>
            </a:r>
            <a:r>
              <a:rPr lang="lt-LT" dirty="0"/>
              <a:t> </a:t>
            </a:r>
            <a:r>
              <a:rPr lang="lt-LT" dirty="0" err="1"/>
              <a:t>procurement</a:t>
            </a:r>
            <a:endParaRPr lang="lt-LT" dirty="0"/>
          </a:p>
          <a:p>
            <a:pPr lvl="1"/>
            <a:r>
              <a:rPr lang="lt-LT" dirty="0" err="1" smtClean="0"/>
              <a:t>Public-private</a:t>
            </a:r>
            <a:r>
              <a:rPr lang="lt-LT" dirty="0" smtClean="0"/>
              <a:t> </a:t>
            </a:r>
            <a:r>
              <a:rPr lang="lt-LT" dirty="0" err="1"/>
              <a:t>interests</a:t>
            </a:r>
            <a:endParaRPr lang="lt-LT" dirty="0"/>
          </a:p>
          <a:p>
            <a:pPr lvl="1"/>
            <a:r>
              <a:rPr lang="lt-LT" dirty="0" err="1"/>
              <a:t>Fields</a:t>
            </a:r>
            <a:r>
              <a:rPr lang="lt-LT" dirty="0"/>
              <a:t> </a:t>
            </a:r>
            <a:r>
              <a:rPr lang="lt-LT" dirty="0" err="1"/>
              <a:t>of</a:t>
            </a:r>
            <a:r>
              <a:rPr lang="lt-LT" dirty="0"/>
              <a:t> risk </a:t>
            </a:r>
            <a:r>
              <a:rPr lang="lt-LT" dirty="0" err="1"/>
              <a:t>in</a:t>
            </a:r>
            <a:r>
              <a:rPr lang="lt-LT" dirty="0"/>
              <a:t> </a:t>
            </a:r>
            <a:r>
              <a:rPr lang="lt-LT" dirty="0" err="1"/>
              <a:t>the</a:t>
            </a:r>
            <a:r>
              <a:rPr lang="lt-LT" dirty="0"/>
              <a:t> </a:t>
            </a:r>
            <a:r>
              <a:rPr lang="lt-LT" dirty="0" err="1"/>
              <a:t>local</a:t>
            </a:r>
            <a:r>
              <a:rPr lang="lt-LT" dirty="0"/>
              <a:t> </a:t>
            </a:r>
            <a:r>
              <a:rPr lang="lt-LT" dirty="0" err="1"/>
              <a:t>government</a:t>
            </a:r>
            <a:endParaRPr lang="lt-LT" dirty="0"/>
          </a:p>
          <a:p>
            <a:pPr marL="342900" lvl="0" indent="-342900">
              <a:buFont typeface="+mj-lt"/>
              <a:buAutoNum type="arabicPeriod" startAt="3"/>
            </a:pPr>
            <a:r>
              <a:rPr lang="lt-LT" sz="1800" dirty="0" err="1"/>
              <a:t>Risks</a:t>
            </a:r>
            <a:r>
              <a:rPr lang="lt-LT" sz="1800" dirty="0"/>
              <a:t> </a:t>
            </a:r>
            <a:r>
              <a:rPr lang="lt-LT" sz="1800" dirty="0" err="1"/>
              <a:t>of</a:t>
            </a:r>
            <a:r>
              <a:rPr lang="lt-LT" sz="1800" dirty="0"/>
              <a:t> </a:t>
            </a:r>
            <a:r>
              <a:rPr lang="lt-LT" sz="1800" dirty="0" err="1"/>
              <a:t>the</a:t>
            </a:r>
            <a:r>
              <a:rPr lang="lt-LT" sz="1800" dirty="0"/>
              <a:t> </a:t>
            </a:r>
            <a:r>
              <a:rPr lang="lt-LT" sz="1800" dirty="0" err="1"/>
              <a:t>financial</a:t>
            </a:r>
            <a:r>
              <a:rPr lang="lt-LT" sz="1800" dirty="0"/>
              <a:t> </a:t>
            </a:r>
            <a:r>
              <a:rPr lang="lt-LT" sz="1800" dirty="0" err="1"/>
              <a:t>crimes</a:t>
            </a:r>
            <a:r>
              <a:rPr lang="lt-LT" sz="1800" dirty="0"/>
              <a:t> </a:t>
            </a:r>
            <a:r>
              <a:rPr lang="lt-LT" sz="1800" dirty="0" err="1"/>
              <a:t>in</a:t>
            </a:r>
            <a:r>
              <a:rPr lang="lt-LT" sz="1800" dirty="0"/>
              <a:t> </a:t>
            </a:r>
            <a:r>
              <a:rPr lang="lt-LT" sz="1800" dirty="0" err="1"/>
              <a:t>Local</a:t>
            </a:r>
            <a:r>
              <a:rPr lang="lt-LT" sz="1800" dirty="0"/>
              <a:t> </a:t>
            </a:r>
            <a:r>
              <a:rPr lang="lt-LT" sz="1800" dirty="0" err="1"/>
              <a:t>Government</a:t>
            </a:r>
            <a:r>
              <a:rPr lang="lt-LT" sz="1800" dirty="0"/>
              <a:t> </a:t>
            </a:r>
            <a:r>
              <a:rPr lang="lt-LT" sz="1800" dirty="0" err="1"/>
              <a:t>and</a:t>
            </a:r>
            <a:r>
              <a:rPr lang="lt-LT" sz="1800" dirty="0"/>
              <a:t> links to </a:t>
            </a:r>
            <a:r>
              <a:rPr lang="lt-LT" sz="1800" dirty="0" err="1"/>
              <a:t>the</a:t>
            </a:r>
            <a:r>
              <a:rPr lang="lt-LT" sz="1800" dirty="0"/>
              <a:t> </a:t>
            </a:r>
            <a:r>
              <a:rPr lang="lt-LT" sz="1800" dirty="0" err="1"/>
              <a:t>corruption</a:t>
            </a:r>
            <a:endParaRPr lang="lt-LT" sz="1800" dirty="0"/>
          </a:p>
          <a:p>
            <a:pPr lvl="1"/>
            <a:r>
              <a:rPr lang="lt-LT" dirty="0" err="1"/>
              <a:t>Local</a:t>
            </a:r>
            <a:r>
              <a:rPr lang="lt-LT" dirty="0"/>
              <a:t> </a:t>
            </a:r>
            <a:r>
              <a:rPr lang="lt-LT" dirty="0" err="1"/>
              <a:t>government</a:t>
            </a:r>
            <a:r>
              <a:rPr lang="lt-LT" dirty="0"/>
              <a:t> </a:t>
            </a:r>
            <a:r>
              <a:rPr lang="lt-LT" dirty="0" err="1"/>
              <a:t>activity</a:t>
            </a:r>
            <a:r>
              <a:rPr lang="lt-LT" dirty="0"/>
              <a:t>, </a:t>
            </a:r>
            <a:r>
              <a:rPr lang="lt-LT" dirty="0" err="1"/>
              <a:t>limits</a:t>
            </a:r>
            <a:r>
              <a:rPr lang="lt-LT" dirty="0"/>
              <a:t> </a:t>
            </a:r>
            <a:r>
              <a:rPr lang="lt-LT" dirty="0" err="1"/>
              <a:t>of</a:t>
            </a:r>
            <a:r>
              <a:rPr lang="lt-LT" dirty="0"/>
              <a:t> </a:t>
            </a:r>
            <a:r>
              <a:rPr lang="lt-LT" dirty="0" err="1"/>
              <a:t>the</a:t>
            </a:r>
            <a:r>
              <a:rPr lang="lt-LT" dirty="0"/>
              <a:t> </a:t>
            </a:r>
            <a:r>
              <a:rPr lang="lt-LT" dirty="0" err="1"/>
              <a:t>responsibility</a:t>
            </a:r>
            <a:r>
              <a:rPr lang="lt-LT" dirty="0"/>
              <a:t>, </a:t>
            </a:r>
            <a:r>
              <a:rPr lang="lt-LT" dirty="0" err="1"/>
              <a:t>service</a:t>
            </a:r>
            <a:r>
              <a:rPr lang="lt-LT" dirty="0"/>
              <a:t> </a:t>
            </a:r>
            <a:r>
              <a:rPr lang="lt-LT" dirty="0" err="1"/>
              <a:t>delivery</a:t>
            </a:r>
            <a:endParaRPr lang="lt-LT" dirty="0"/>
          </a:p>
          <a:p>
            <a:pPr lvl="1"/>
            <a:r>
              <a:rPr lang="lt-LT" dirty="0" err="1"/>
              <a:t>Fields</a:t>
            </a:r>
            <a:r>
              <a:rPr lang="lt-LT" dirty="0"/>
              <a:t> </a:t>
            </a:r>
            <a:r>
              <a:rPr lang="lt-LT" dirty="0" err="1"/>
              <a:t>of</a:t>
            </a:r>
            <a:r>
              <a:rPr lang="lt-LT" dirty="0"/>
              <a:t> risk </a:t>
            </a:r>
            <a:r>
              <a:rPr lang="lt-LT" dirty="0" err="1"/>
              <a:t>in</a:t>
            </a:r>
            <a:r>
              <a:rPr lang="lt-LT" dirty="0"/>
              <a:t> </a:t>
            </a:r>
            <a:r>
              <a:rPr lang="lt-LT" dirty="0" err="1"/>
              <a:t>the</a:t>
            </a:r>
            <a:r>
              <a:rPr lang="lt-LT" dirty="0"/>
              <a:t> </a:t>
            </a:r>
            <a:r>
              <a:rPr lang="lt-LT" dirty="0" err="1"/>
              <a:t>local</a:t>
            </a:r>
            <a:r>
              <a:rPr lang="lt-LT" dirty="0"/>
              <a:t> </a:t>
            </a:r>
            <a:r>
              <a:rPr lang="lt-LT" dirty="0" err="1"/>
              <a:t>government</a:t>
            </a:r>
            <a:endParaRPr lang="lt-LT" dirty="0"/>
          </a:p>
          <a:p>
            <a:pPr lvl="1"/>
            <a:r>
              <a:rPr lang="lt-LT" dirty="0" err="1"/>
              <a:t>Risks</a:t>
            </a:r>
            <a:r>
              <a:rPr lang="lt-LT" dirty="0"/>
              <a:t> </a:t>
            </a:r>
            <a:r>
              <a:rPr lang="lt-LT" dirty="0" err="1"/>
              <a:t>in</a:t>
            </a:r>
            <a:r>
              <a:rPr lang="lt-LT" dirty="0"/>
              <a:t> </a:t>
            </a:r>
            <a:r>
              <a:rPr lang="lt-LT" dirty="0" err="1"/>
              <a:t>the</a:t>
            </a:r>
            <a:r>
              <a:rPr lang="lt-LT" dirty="0"/>
              <a:t> </a:t>
            </a:r>
            <a:r>
              <a:rPr lang="lt-LT" dirty="0" err="1"/>
              <a:t>field</a:t>
            </a:r>
            <a:r>
              <a:rPr lang="lt-LT" dirty="0"/>
              <a:t> </a:t>
            </a:r>
            <a:r>
              <a:rPr lang="lt-LT" dirty="0" err="1"/>
              <a:t>of</a:t>
            </a:r>
            <a:r>
              <a:rPr lang="lt-LT" dirty="0"/>
              <a:t> </a:t>
            </a:r>
            <a:r>
              <a:rPr lang="lt-LT" dirty="0" err="1"/>
              <a:t>public</a:t>
            </a:r>
            <a:r>
              <a:rPr lang="lt-LT" dirty="0"/>
              <a:t> </a:t>
            </a:r>
            <a:r>
              <a:rPr lang="lt-LT" dirty="0" err="1"/>
              <a:t>services</a:t>
            </a:r>
            <a:r>
              <a:rPr lang="lt-LT" dirty="0"/>
              <a:t> </a:t>
            </a:r>
            <a:r>
              <a:rPr lang="lt-LT" dirty="0" err="1"/>
              <a:t>delivery</a:t>
            </a:r>
            <a:endParaRPr lang="lt-LT" dirty="0"/>
          </a:p>
          <a:p>
            <a:pPr lvl="1"/>
            <a:r>
              <a:rPr lang="lt-LT" dirty="0" err="1"/>
              <a:t>Responsibility</a:t>
            </a:r>
            <a:r>
              <a:rPr lang="lt-LT" dirty="0"/>
              <a:t> </a:t>
            </a:r>
            <a:r>
              <a:rPr lang="lt-LT" dirty="0" err="1"/>
              <a:t>in</a:t>
            </a:r>
            <a:r>
              <a:rPr lang="lt-LT" dirty="0"/>
              <a:t> </a:t>
            </a:r>
            <a:r>
              <a:rPr lang="lt-LT" dirty="0" err="1"/>
              <a:t>the</a:t>
            </a:r>
            <a:r>
              <a:rPr lang="lt-LT" dirty="0"/>
              <a:t> </a:t>
            </a:r>
            <a:r>
              <a:rPr lang="lt-LT" dirty="0" err="1"/>
              <a:t>field</a:t>
            </a:r>
            <a:r>
              <a:rPr lang="lt-LT" dirty="0"/>
              <a:t> </a:t>
            </a:r>
            <a:r>
              <a:rPr lang="lt-LT" dirty="0" err="1"/>
              <a:t>of</a:t>
            </a:r>
            <a:r>
              <a:rPr lang="lt-LT" dirty="0"/>
              <a:t> </a:t>
            </a:r>
            <a:r>
              <a:rPr lang="lt-LT" dirty="0" err="1"/>
              <a:t>finance</a:t>
            </a:r>
            <a:r>
              <a:rPr lang="lt-LT" dirty="0"/>
              <a:t> </a:t>
            </a:r>
            <a:r>
              <a:rPr lang="lt-LT" dirty="0" err="1" smtClean="0"/>
              <a:t>crimes</a:t>
            </a:r>
            <a:endParaRPr lang="lt-LT" dirty="0"/>
          </a:p>
        </p:txBody>
      </p:sp>
      <p:sp>
        <p:nvSpPr>
          <p:cNvPr id="5" name="Title 1"/>
          <p:cNvSpPr>
            <a:spLocks noGrp="1"/>
          </p:cNvSpPr>
          <p:nvPr>
            <p:ph type="title"/>
          </p:nvPr>
        </p:nvSpPr>
        <p:spPr>
          <a:xfrm>
            <a:off x="946298" y="286605"/>
            <a:ext cx="7420462" cy="1276382"/>
          </a:xfrm>
        </p:spPr>
        <p:txBody>
          <a:bodyPr/>
          <a:lstStyle/>
          <a:p>
            <a:r>
              <a:rPr lang="en-US" b="1" dirty="0" smtClean="0">
                <a:solidFill>
                  <a:schemeClr val="tx1"/>
                </a:solidFill>
              </a:rPr>
              <a:t>Modules:</a:t>
            </a:r>
            <a:endParaRPr lang="en-US" b="1" dirty="0">
              <a:solidFill>
                <a:schemeClr val="tx1"/>
              </a:solidFill>
            </a:endParaRPr>
          </a:p>
        </p:txBody>
      </p:sp>
    </p:spTree>
    <p:extLst>
      <p:ext uri="{BB962C8B-B14F-4D97-AF65-F5344CB8AC3E}">
        <p14:creationId xmlns:p14="http://schemas.microsoft.com/office/powerpoint/2010/main" val="27596392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59" y="1909482"/>
            <a:ext cx="7543801" cy="4449754"/>
          </a:xfrm>
        </p:spPr>
        <p:txBody>
          <a:bodyPr>
            <a:normAutofit/>
          </a:bodyPr>
          <a:lstStyle/>
          <a:p>
            <a:r>
              <a:rPr lang="lt-LT" b="1" dirty="0" err="1" smtClean="0"/>
              <a:t>Cluster</a:t>
            </a:r>
            <a:r>
              <a:rPr lang="lt-LT" b="1" dirty="0" smtClean="0"/>
              <a:t> </a:t>
            </a:r>
            <a:r>
              <a:rPr lang="lt-LT" b="1" dirty="0" err="1"/>
              <a:t>Development</a:t>
            </a:r>
            <a:r>
              <a:rPr lang="lt-LT" b="1" dirty="0"/>
              <a:t> </a:t>
            </a:r>
            <a:r>
              <a:rPr lang="lt-LT" b="1" dirty="0" err="1"/>
              <a:t>Workshop</a:t>
            </a:r>
            <a:r>
              <a:rPr lang="lt-LT" b="1" dirty="0"/>
              <a:t>. </a:t>
            </a:r>
            <a:r>
              <a:rPr lang="lt-LT" dirty="0" err="1"/>
              <a:t>This</a:t>
            </a:r>
            <a:r>
              <a:rPr lang="lt-LT" dirty="0"/>
              <a:t> </a:t>
            </a:r>
            <a:r>
              <a:rPr lang="lt-LT" dirty="0" err="1"/>
              <a:t>workshop</a:t>
            </a:r>
            <a:r>
              <a:rPr lang="lt-LT" dirty="0"/>
              <a:t> </a:t>
            </a:r>
            <a:r>
              <a:rPr lang="lt-LT" dirty="0" err="1"/>
              <a:t>will</a:t>
            </a:r>
            <a:r>
              <a:rPr lang="lt-LT" dirty="0"/>
              <a:t> </a:t>
            </a:r>
            <a:r>
              <a:rPr lang="lt-LT" dirty="0" err="1"/>
              <a:t>introduce</a:t>
            </a:r>
            <a:r>
              <a:rPr lang="lt-LT" dirty="0"/>
              <a:t> </a:t>
            </a:r>
            <a:r>
              <a:rPr lang="lt-LT" dirty="0" err="1"/>
              <a:t>the</a:t>
            </a:r>
            <a:r>
              <a:rPr lang="lt-LT" dirty="0"/>
              <a:t> </a:t>
            </a:r>
            <a:r>
              <a:rPr lang="lt-LT" dirty="0" err="1"/>
              <a:t>process</a:t>
            </a:r>
            <a:r>
              <a:rPr lang="lt-LT" dirty="0"/>
              <a:t> </a:t>
            </a:r>
            <a:r>
              <a:rPr lang="lt-LT" dirty="0" err="1"/>
              <a:t>of</a:t>
            </a:r>
            <a:r>
              <a:rPr lang="lt-LT" dirty="0"/>
              <a:t> </a:t>
            </a:r>
            <a:r>
              <a:rPr lang="lt-LT" dirty="0" err="1"/>
              <a:t>cluster</a:t>
            </a:r>
            <a:r>
              <a:rPr lang="lt-LT" dirty="0"/>
              <a:t> </a:t>
            </a:r>
            <a:r>
              <a:rPr lang="lt-LT" dirty="0" err="1"/>
              <a:t>development</a:t>
            </a:r>
            <a:r>
              <a:rPr lang="lt-LT" dirty="0"/>
              <a:t> </a:t>
            </a:r>
            <a:r>
              <a:rPr lang="lt-LT" dirty="0" err="1"/>
              <a:t>and</a:t>
            </a:r>
            <a:r>
              <a:rPr lang="lt-LT" dirty="0"/>
              <a:t> </a:t>
            </a:r>
            <a:r>
              <a:rPr lang="lt-LT" dirty="0" err="1"/>
              <a:t>equip</a:t>
            </a:r>
            <a:r>
              <a:rPr lang="lt-LT" dirty="0"/>
              <a:t> </a:t>
            </a:r>
            <a:r>
              <a:rPr lang="lt-LT" dirty="0" err="1"/>
              <a:t>participants</a:t>
            </a:r>
            <a:r>
              <a:rPr lang="lt-LT" dirty="0"/>
              <a:t> </a:t>
            </a:r>
            <a:r>
              <a:rPr lang="lt-LT" dirty="0" err="1"/>
              <a:t>with</a:t>
            </a:r>
            <a:r>
              <a:rPr lang="lt-LT" dirty="0"/>
              <a:t> </a:t>
            </a:r>
            <a:r>
              <a:rPr lang="lt-LT" dirty="0" err="1"/>
              <a:t>the</a:t>
            </a:r>
            <a:r>
              <a:rPr lang="lt-LT" dirty="0"/>
              <a:t> </a:t>
            </a:r>
            <a:r>
              <a:rPr lang="lt-LT" dirty="0" err="1"/>
              <a:t>necessary</a:t>
            </a:r>
            <a:r>
              <a:rPr lang="lt-LT" dirty="0"/>
              <a:t> </a:t>
            </a:r>
            <a:r>
              <a:rPr lang="lt-LT" dirty="0" err="1"/>
              <a:t>skills</a:t>
            </a:r>
            <a:r>
              <a:rPr lang="lt-LT" dirty="0"/>
              <a:t> to </a:t>
            </a:r>
            <a:r>
              <a:rPr lang="lt-LT" dirty="0" err="1"/>
              <a:t>nurture</a:t>
            </a:r>
            <a:r>
              <a:rPr lang="lt-LT" dirty="0"/>
              <a:t> </a:t>
            </a:r>
            <a:r>
              <a:rPr lang="lt-LT" dirty="0" err="1"/>
              <a:t>their</a:t>
            </a:r>
            <a:r>
              <a:rPr lang="lt-LT" dirty="0"/>
              <a:t> </a:t>
            </a:r>
            <a:r>
              <a:rPr lang="lt-LT" dirty="0" err="1"/>
              <a:t>business</a:t>
            </a:r>
            <a:r>
              <a:rPr lang="lt-LT" dirty="0"/>
              <a:t> </a:t>
            </a:r>
            <a:r>
              <a:rPr lang="lt-LT" dirty="0" err="1"/>
              <a:t>ideas</a:t>
            </a:r>
            <a:r>
              <a:rPr lang="lt-LT" dirty="0"/>
              <a:t> </a:t>
            </a:r>
            <a:r>
              <a:rPr lang="lt-LT" dirty="0" err="1"/>
              <a:t>jointly</a:t>
            </a:r>
            <a:r>
              <a:rPr lang="lt-LT" dirty="0"/>
              <a:t>. </a:t>
            </a:r>
            <a:r>
              <a:rPr lang="lt-LT" dirty="0" err="1"/>
              <a:t>Participants</a:t>
            </a:r>
            <a:r>
              <a:rPr lang="lt-LT" dirty="0"/>
              <a:t> </a:t>
            </a:r>
            <a:r>
              <a:rPr lang="lt-LT" dirty="0" err="1"/>
              <a:t>will</a:t>
            </a:r>
            <a:r>
              <a:rPr lang="lt-LT" dirty="0"/>
              <a:t> </a:t>
            </a:r>
            <a:r>
              <a:rPr lang="lt-LT" dirty="0" err="1"/>
              <a:t>gain</a:t>
            </a:r>
            <a:r>
              <a:rPr lang="lt-LT" dirty="0"/>
              <a:t> </a:t>
            </a:r>
            <a:r>
              <a:rPr lang="lt-LT" dirty="0" err="1"/>
              <a:t>the</a:t>
            </a:r>
            <a:r>
              <a:rPr lang="lt-LT" dirty="0"/>
              <a:t> </a:t>
            </a:r>
            <a:r>
              <a:rPr lang="lt-LT" dirty="0" err="1"/>
              <a:t>skills</a:t>
            </a:r>
            <a:r>
              <a:rPr lang="lt-LT" dirty="0"/>
              <a:t> </a:t>
            </a:r>
            <a:r>
              <a:rPr lang="lt-LT" dirty="0" err="1"/>
              <a:t>and</a:t>
            </a:r>
            <a:r>
              <a:rPr lang="lt-LT" dirty="0"/>
              <a:t> </a:t>
            </a:r>
            <a:r>
              <a:rPr lang="lt-LT" dirty="0" err="1"/>
              <a:t>confidence</a:t>
            </a:r>
            <a:r>
              <a:rPr lang="lt-LT" dirty="0"/>
              <a:t> </a:t>
            </a:r>
            <a:r>
              <a:rPr lang="lt-LT" dirty="0" err="1"/>
              <a:t>needed</a:t>
            </a:r>
            <a:r>
              <a:rPr lang="lt-LT" dirty="0"/>
              <a:t> to:</a:t>
            </a:r>
          </a:p>
          <a:p>
            <a:pPr lvl="1"/>
            <a:r>
              <a:rPr lang="lt-LT" dirty="0" err="1"/>
              <a:t>Identify</a:t>
            </a:r>
            <a:r>
              <a:rPr lang="lt-LT" dirty="0"/>
              <a:t> </a:t>
            </a:r>
            <a:r>
              <a:rPr lang="lt-LT" dirty="0" err="1"/>
              <a:t>and</a:t>
            </a:r>
            <a:r>
              <a:rPr lang="lt-LT" dirty="0"/>
              <a:t> </a:t>
            </a:r>
            <a:r>
              <a:rPr lang="lt-LT" dirty="0" err="1"/>
              <a:t>prioritize</a:t>
            </a:r>
            <a:r>
              <a:rPr lang="lt-LT" dirty="0"/>
              <a:t> </a:t>
            </a:r>
            <a:r>
              <a:rPr lang="lt-LT" dirty="0" err="1"/>
              <a:t>their</a:t>
            </a:r>
            <a:r>
              <a:rPr lang="lt-LT" dirty="0"/>
              <a:t> </a:t>
            </a:r>
            <a:r>
              <a:rPr lang="lt-LT" dirty="0" err="1"/>
              <a:t>region’s</a:t>
            </a:r>
            <a:r>
              <a:rPr lang="lt-LT" dirty="0"/>
              <a:t> </a:t>
            </a:r>
            <a:r>
              <a:rPr lang="lt-LT" dirty="0" err="1"/>
              <a:t>businesses</a:t>
            </a:r>
            <a:r>
              <a:rPr lang="lt-LT" dirty="0"/>
              <a:t> </a:t>
            </a:r>
            <a:r>
              <a:rPr lang="lt-LT" dirty="0" err="1"/>
              <a:t>and</a:t>
            </a:r>
            <a:r>
              <a:rPr lang="lt-LT" dirty="0"/>
              <a:t> </a:t>
            </a:r>
            <a:r>
              <a:rPr lang="lt-LT" dirty="0" err="1"/>
              <a:t>create</a:t>
            </a:r>
            <a:r>
              <a:rPr lang="lt-LT" dirty="0"/>
              <a:t> </a:t>
            </a:r>
            <a:r>
              <a:rPr lang="lt-LT" dirty="0" err="1"/>
              <a:t>added</a:t>
            </a:r>
            <a:r>
              <a:rPr lang="lt-LT" dirty="0"/>
              <a:t> </a:t>
            </a:r>
            <a:r>
              <a:rPr lang="lt-LT" dirty="0" err="1"/>
              <a:t>value</a:t>
            </a:r>
            <a:r>
              <a:rPr lang="lt-LT" dirty="0"/>
              <a:t> </a:t>
            </a:r>
            <a:r>
              <a:rPr lang="lt-LT" dirty="0" err="1"/>
              <a:t>within</a:t>
            </a:r>
            <a:r>
              <a:rPr lang="lt-LT" dirty="0"/>
              <a:t> </a:t>
            </a:r>
            <a:r>
              <a:rPr lang="lt-LT" dirty="0" err="1"/>
              <a:t>the</a:t>
            </a:r>
            <a:r>
              <a:rPr lang="lt-LT" dirty="0"/>
              <a:t> </a:t>
            </a:r>
            <a:r>
              <a:rPr lang="lt-LT" dirty="0" err="1"/>
              <a:t>initiative</a:t>
            </a:r>
            <a:r>
              <a:rPr lang="lt-LT" dirty="0"/>
              <a:t> </a:t>
            </a:r>
            <a:r>
              <a:rPr lang="lt-LT" dirty="0" err="1"/>
              <a:t>of</a:t>
            </a:r>
            <a:r>
              <a:rPr lang="lt-LT" dirty="0"/>
              <a:t> </a:t>
            </a:r>
            <a:r>
              <a:rPr lang="lt-LT" dirty="0" err="1"/>
              <a:t>cluster</a:t>
            </a:r>
            <a:r>
              <a:rPr lang="lt-LT" dirty="0"/>
              <a:t>.</a:t>
            </a:r>
          </a:p>
          <a:p>
            <a:pPr lvl="1"/>
            <a:r>
              <a:rPr lang="lt-LT" dirty="0" err="1"/>
              <a:t>Implement</a:t>
            </a:r>
            <a:r>
              <a:rPr lang="lt-LT" dirty="0"/>
              <a:t> </a:t>
            </a:r>
            <a:r>
              <a:rPr lang="lt-LT" dirty="0" err="1"/>
              <a:t>an</a:t>
            </a:r>
            <a:r>
              <a:rPr lang="lt-LT" dirty="0"/>
              <a:t> </a:t>
            </a:r>
            <a:r>
              <a:rPr lang="lt-LT" dirty="0" err="1"/>
              <a:t>interactive</a:t>
            </a:r>
            <a:r>
              <a:rPr lang="lt-LT" dirty="0"/>
              <a:t>, </a:t>
            </a:r>
            <a:r>
              <a:rPr lang="lt-LT" dirty="0" err="1"/>
              <a:t>collaborative</a:t>
            </a:r>
            <a:r>
              <a:rPr lang="lt-LT" dirty="0"/>
              <a:t> </a:t>
            </a:r>
            <a:r>
              <a:rPr lang="lt-LT" dirty="0" err="1"/>
              <a:t>strategy</a:t>
            </a:r>
            <a:r>
              <a:rPr lang="lt-LT" dirty="0"/>
              <a:t> </a:t>
            </a:r>
            <a:r>
              <a:rPr lang="lt-LT" dirty="0" err="1"/>
              <a:t>development</a:t>
            </a:r>
            <a:r>
              <a:rPr lang="lt-LT" dirty="0"/>
              <a:t> </a:t>
            </a:r>
            <a:r>
              <a:rPr lang="lt-LT" dirty="0" err="1"/>
              <a:t>process</a:t>
            </a:r>
            <a:r>
              <a:rPr lang="lt-LT" dirty="0"/>
              <a:t> </a:t>
            </a:r>
            <a:r>
              <a:rPr lang="lt-LT" dirty="0" err="1"/>
              <a:t>by</a:t>
            </a:r>
            <a:r>
              <a:rPr lang="lt-LT" dirty="0"/>
              <a:t> </a:t>
            </a:r>
            <a:r>
              <a:rPr lang="lt-LT" dirty="0" err="1"/>
              <a:t>involving</a:t>
            </a:r>
            <a:r>
              <a:rPr lang="lt-LT" dirty="0"/>
              <a:t> </a:t>
            </a:r>
            <a:r>
              <a:rPr lang="lt-LT" dirty="0" err="1"/>
              <a:t>key</a:t>
            </a:r>
            <a:r>
              <a:rPr lang="lt-LT" dirty="0"/>
              <a:t> </a:t>
            </a:r>
            <a:r>
              <a:rPr lang="lt-LT" dirty="0" err="1"/>
              <a:t>leaders</a:t>
            </a:r>
            <a:r>
              <a:rPr lang="lt-LT" dirty="0"/>
              <a:t> </a:t>
            </a:r>
            <a:r>
              <a:rPr lang="lt-LT" dirty="0" err="1"/>
              <a:t>from</a:t>
            </a:r>
            <a:r>
              <a:rPr lang="lt-LT" dirty="0"/>
              <a:t> </a:t>
            </a:r>
            <a:r>
              <a:rPr lang="lt-LT" dirty="0" err="1"/>
              <a:t>business</a:t>
            </a:r>
            <a:r>
              <a:rPr lang="lt-LT" dirty="0"/>
              <a:t>, </a:t>
            </a:r>
            <a:r>
              <a:rPr lang="lt-LT" dirty="0" err="1"/>
              <a:t>government</a:t>
            </a:r>
            <a:r>
              <a:rPr lang="lt-LT" dirty="0"/>
              <a:t>, </a:t>
            </a:r>
            <a:r>
              <a:rPr lang="lt-LT" dirty="0" err="1"/>
              <a:t>education</a:t>
            </a:r>
            <a:r>
              <a:rPr lang="lt-LT" dirty="0"/>
              <a:t> </a:t>
            </a:r>
            <a:r>
              <a:rPr lang="lt-LT" dirty="0" err="1"/>
              <a:t>and</a:t>
            </a:r>
            <a:r>
              <a:rPr lang="lt-LT" dirty="0"/>
              <a:t> </a:t>
            </a:r>
            <a:r>
              <a:rPr lang="lt-LT" dirty="0" err="1"/>
              <a:t>civic</a:t>
            </a:r>
            <a:r>
              <a:rPr lang="lt-LT" dirty="0"/>
              <a:t> </a:t>
            </a:r>
            <a:r>
              <a:rPr lang="lt-LT" dirty="0" err="1"/>
              <a:t>life</a:t>
            </a:r>
            <a:r>
              <a:rPr lang="lt-LT" dirty="0" smtClean="0"/>
              <a:t>.</a:t>
            </a:r>
            <a:endParaRPr lang="en-US" dirty="0" smtClean="0"/>
          </a:p>
          <a:p>
            <a:pPr lvl="1"/>
            <a:r>
              <a:rPr lang="lt-LT" dirty="0" err="1"/>
              <a:t>Mobilize</a:t>
            </a:r>
            <a:r>
              <a:rPr lang="lt-LT" dirty="0"/>
              <a:t> </a:t>
            </a:r>
            <a:r>
              <a:rPr lang="lt-LT" dirty="0" err="1"/>
              <a:t>business</a:t>
            </a:r>
            <a:r>
              <a:rPr lang="lt-LT" dirty="0"/>
              <a:t> </a:t>
            </a:r>
            <a:r>
              <a:rPr lang="lt-LT" dirty="0" err="1"/>
              <a:t>participants</a:t>
            </a:r>
            <a:r>
              <a:rPr lang="lt-LT" dirty="0"/>
              <a:t> </a:t>
            </a:r>
            <a:r>
              <a:rPr lang="lt-LT" dirty="0" err="1"/>
              <a:t>in</a:t>
            </a:r>
            <a:r>
              <a:rPr lang="lt-LT" dirty="0"/>
              <a:t> </a:t>
            </a:r>
            <a:r>
              <a:rPr lang="lt-LT" dirty="0" err="1"/>
              <a:t>the</a:t>
            </a:r>
            <a:r>
              <a:rPr lang="lt-LT" dirty="0"/>
              <a:t> </a:t>
            </a:r>
            <a:r>
              <a:rPr lang="lt-LT" dirty="0" err="1"/>
              <a:t>implementation</a:t>
            </a:r>
            <a:r>
              <a:rPr lang="lt-LT" dirty="0"/>
              <a:t> </a:t>
            </a:r>
            <a:r>
              <a:rPr lang="lt-LT" dirty="0" err="1"/>
              <a:t>of</a:t>
            </a:r>
            <a:r>
              <a:rPr lang="lt-LT" dirty="0"/>
              <a:t> </a:t>
            </a:r>
            <a:r>
              <a:rPr lang="lt-LT" dirty="0" err="1"/>
              <a:t>action</a:t>
            </a:r>
            <a:r>
              <a:rPr lang="lt-LT" dirty="0"/>
              <a:t> </a:t>
            </a:r>
            <a:r>
              <a:rPr lang="lt-LT" dirty="0" err="1"/>
              <a:t>initiatives</a:t>
            </a:r>
            <a:r>
              <a:rPr lang="lt-LT" dirty="0"/>
              <a:t> </a:t>
            </a:r>
            <a:r>
              <a:rPr lang="lt-LT" dirty="0" err="1"/>
              <a:t>that</a:t>
            </a:r>
            <a:r>
              <a:rPr lang="lt-LT" dirty="0"/>
              <a:t> </a:t>
            </a:r>
            <a:r>
              <a:rPr lang="lt-LT" dirty="0" err="1"/>
              <a:t>directly</a:t>
            </a:r>
            <a:r>
              <a:rPr lang="lt-LT" dirty="0"/>
              <a:t> </a:t>
            </a:r>
            <a:r>
              <a:rPr lang="lt-LT" dirty="0" err="1"/>
              <a:t>address</a:t>
            </a:r>
            <a:r>
              <a:rPr lang="lt-LT" dirty="0"/>
              <a:t> </a:t>
            </a:r>
            <a:r>
              <a:rPr lang="lt-LT" dirty="0" err="1"/>
              <a:t>regional</a:t>
            </a:r>
            <a:r>
              <a:rPr lang="lt-LT" dirty="0"/>
              <a:t> </a:t>
            </a:r>
            <a:r>
              <a:rPr lang="lt-LT" dirty="0" err="1"/>
              <a:t>competitiveness</a:t>
            </a:r>
            <a:r>
              <a:rPr lang="lt-LT" dirty="0"/>
              <a:t> </a:t>
            </a:r>
            <a:r>
              <a:rPr lang="lt-LT" dirty="0" err="1"/>
              <a:t>challenges</a:t>
            </a:r>
            <a:r>
              <a:rPr lang="lt-LT" dirty="0"/>
              <a:t>.</a:t>
            </a:r>
          </a:p>
          <a:p>
            <a:pPr lvl="0"/>
            <a:r>
              <a:rPr lang="lt-LT" sz="1800" dirty="0" err="1"/>
              <a:t>The</a:t>
            </a:r>
            <a:r>
              <a:rPr lang="lt-LT" sz="1800" dirty="0"/>
              <a:t> </a:t>
            </a:r>
            <a:r>
              <a:rPr lang="lt-LT" sz="1800" dirty="0" err="1"/>
              <a:t>goal</a:t>
            </a:r>
            <a:r>
              <a:rPr lang="lt-LT" sz="1800" dirty="0"/>
              <a:t> </a:t>
            </a:r>
            <a:r>
              <a:rPr lang="lt-LT" sz="1800" dirty="0" err="1"/>
              <a:t>of</a:t>
            </a:r>
            <a:r>
              <a:rPr lang="lt-LT" sz="1800" dirty="0"/>
              <a:t> </a:t>
            </a:r>
            <a:r>
              <a:rPr lang="lt-LT" sz="1800" dirty="0" err="1"/>
              <a:t>this</a:t>
            </a:r>
            <a:r>
              <a:rPr lang="lt-LT" sz="1800" dirty="0"/>
              <a:t> </a:t>
            </a:r>
            <a:r>
              <a:rPr lang="lt-LT" sz="1800" dirty="0" err="1"/>
              <a:t>Cluster</a:t>
            </a:r>
            <a:r>
              <a:rPr lang="lt-LT" sz="1800" dirty="0"/>
              <a:t> </a:t>
            </a:r>
            <a:r>
              <a:rPr lang="lt-LT" sz="1800" dirty="0" err="1"/>
              <a:t>Development</a:t>
            </a:r>
            <a:r>
              <a:rPr lang="lt-LT" sz="1800" dirty="0"/>
              <a:t> </a:t>
            </a:r>
            <a:r>
              <a:rPr lang="lt-LT" sz="1800" dirty="0" err="1"/>
              <a:t>Workshop</a:t>
            </a:r>
            <a:r>
              <a:rPr lang="lt-LT" sz="1800" dirty="0"/>
              <a:t> </a:t>
            </a:r>
            <a:r>
              <a:rPr lang="lt-LT" sz="1800" dirty="0" err="1"/>
              <a:t>is</a:t>
            </a:r>
            <a:r>
              <a:rPr lang="lt-LT" sz="1800" dirty="0"/>
              <a:t> to </a:t>
            </a:r>
            <a:r>
              <a:rPr lang="lt-LT" sz="1800" dirty="0" err="1"/>
              <a:t>provide</a:t>
            </a:r>
            <a:r>
              <a:rPr lang="lt-LT" sz="1800" dirty="0"/>
              <a:t> </a:t>
            </a:r>
            <a:r>
              <a:rPr lang="lt-LT" sz="1800" dirty="0" err="1"/>
              <a:t>the</a:t>
            </a:r>
            <a:r>
              <a:rPr lang="lt-LT" sz="1800" dirty="0"/>
              <a:t> </a:t>
            </a:r>
            <a:r>
              <a:rPr lang="lt-LT" sz="1800" dirty="0" err="1"/>
              <a:t>right</a:t>
            </a:r>
            <a:r>
              <a:rPr lang="lt-LT" sz="1800" dirty="0"/>
              <a:t> </a:t>
            </a:r>
            <a:r>
              <a:rPr lang="lt-LT" sz="1800" dirty="0" err="1"/>
              <a:t>for</a:t>
            </a:r>
            <a:r>
              <a:rPr lang="lt-LT" sz="1800" dirty="0"/>
              <a:t> </a:t>
            </a:r>
            <a:r>
              <a:rPr lang="lt-LT" sz="1800" dirty="0" err="1"/>
              <a:t>these</a:t>
            </a:r>
            <a:r>
              <a:rPr lang="lt-LT" sz="1800" dirty="0"/>
              <a:t> </a:t>
            </a:r>
            <a:r>
              <a:rPr lang="lt-LT" sz="1800" dirty="0" err="1"/>
              <a:t>students</a:t>
            </a:r>
            <a:r>
              <a:rPr lang="lt-LT" sz="1800" dirty="0"/>
              <a:t> </a:t>
            </a:r>
            <a:r>
              <a:rPr lang="lt-LT" sz="1800" dirty="0" err="1"/>
              <a:t>jointly</a:t>
            </a:r>
            <a:r>
              <a:rPr lang="lt-LT" sz="1800" dirty="0"/>
              <a:t> to </a:t>
            </a:r>
            <a:r>
              <a:rPr lang="lt-LT" sz="1800" dirty="0" err="1"/>
              <a:t>work</a:t>
            </a:r>
            <a:r>
              <a:rPr lang="lt-LT" sz="1800" dirty="0"/>
              <a:t> </a:t>
            </a:r>
            <a:r>
              <a:rPr lang="lt-LT" sz="1800" dirty="0" err="1"/>
              <a:t>in</a:t>
            </a:r>
            <a:r>
              <a:rPr lang="lt-LT" sz="1800" dirty="0"/>
              <a:t> </a:t>
            </a:r>
            <a:r>
              <a:rPr lang="lt-LT" sz="1800" dirty="0" err="1"/>
              <a:t>teams</a:t>
            </a:r>
            <a:r>
              <a:rPr lang="lt-LT" sz="1800" dirty="0"/>
              <a:t> </a:t>
            </a:r>
            <a:r>
              <a:rPr lang="lt-LT" sz="1800" dirty="0" err="1"/>
              <a:t>and</a:t>
            </a:r>
            <a:r>
              <a:rPr lang="lt-LT" sz="1800" dirty="0"/>
              <a:t> </a:t>
            </a:r>
            <a:r>
              <a:rPr lang="lt-LT" sz="1800" dirty="0" err="1"/>
              <a:t>develop</a:t>
            </a:r>
            <a:r>
              <a:rPr lang="lt-LT" sz="1800" dirty="0"/>
              <a:t> </a:t>
            </a:r>
            <a:r>
              <a:rPr lang="lt-LT" sz="1800" dirty="0" err="1"/>
              <a:t>the</a:t>
            </a:r>
            <a:r>
              <a:rPr lang="lt-LT" sz="1800" dirty="0"/>
              <a:t> </a:t>
            </a:r>
            <a:r>
              <a:rPr lang="lt-LT" sz="1800" dirty="0" err="1"/>
              <a:t>business</a:t>
            </a:r>
            <a:r>
              <a:rPr lang="lt-LT" sz="1800" dirty="0"/>
              <a:t> </a:t>
            </a:r>
            <a:r>
              <a:rPr lang="lt-LT" sz="1800" dirty="0" err="1"/>
              <a:t>idea</a:t>
            </a:r>
            <a:r>
              <a:rPr lang="lt-LT" sz="1800" dirty="0"/>
              <a:t> </a:t>
            </a:r>
            <a:r>
              <a:rPr lang="lt-LT" sz="1800" dirty="0" err="1"/>
              <a:t>in</a:t>
            </a:r>
            <a:r>
              <a:rPr lang="lt-LT" sz="1800" dirty="0"/>
              <a:t> </a:t>
            </a:r>
            <a:r>
              <a:rPr lang="lt-LT" sz="1800" dirty="0" err="1"/>
              <a:t>order</a:t>
            </a:r>
            <a:r>
              <a:rPr lang="lt-LT" sz="1800" dirty="0"/>
              <a:t> to </a:t>
            </a:r>
            <a:r>
              <a:rPr lang="lt-LT" sz="1800" dirty="0" err="1"/>
              <a:t>enhance</a:t>
            </a:r>
            <a:r>
              <a:rPr lang="lt-LT" sz="1800" dirty="0"/>
              <a:t> </a:t>
            </a:r>
            <a:r>
              <a:rPr lang="lt-LT" sz="1800" dirty="0" err="1"/>
              <a:t>their</a:t>
            </a:r>
            <a:r>
              <a:rPr lang="lt-LT" sz="1800" dirty="0"/>
              <a:t> </a:t>
            </a:r>
            <a:r>
              <a:rPr lang="lt-LT" sz="1800" dirty="0" err="1"/>
              <a:t>idea</a:t>
            </a:r>
            <a:r>
              <a:rPr lang="lt-LT" sz="1800" dirty="0"/>
              <a:t> </a:t>
            </a:r>
            <a:r>
              <a:rPr lang="lt-LT" sz="1800" dirty="0" err="1"/>
              <a:t>competitiveness</a:t>
            </a:r>
            <a:r>
              <a:rPr lang="lt-LT" sz="1800" dirty="0"/>
              <a:t> </a:t>
            </a:r>
            <a:r>
              <a:rPr lang="lt-LT" sz="1800" dirty="0" err="1"/>
              <a:t>and</a:t>
            </a:r>
            <a:r>
              <a:rPr lang="lt-LT" sz="1800" dirty="0"/>
              <a:t> </a:t>
            </a:r>
            <a:r>
              <a:rPr lang="lt-LT" sz="1800" dirty="0" err="1"/>
              <a:t>establish</a:t>
            </a:r>
            <a:r>
              <a:rPr lang="lt-LT" sz="1800" dirty="0"/>
              <a:t> a </a:t>
            </a:r>
            <a:r>
              <a:rPr lang="lt-LT" sz="1800" dirty="0" err="1"/>
              <a:t>dynamic</a:t>
            </a:r>
            <a:r>
              <a:rPr lang="lt-LT" sz="1800" dirty="0"/>
              <a:t> </a:t>
            </a:r>
            <a:r>
              <a:rPr lang="lt-LT" sz="1800" dirty="0" err="1"/>
              <a:t>work</a:t>
            </a:r>
            <a:r>
              <a:rPr lang="lt-LT" sz="1800" dirty="0"/>
              <a:t> </a:t>
            </a:r>
            <a:r>
              <a:rPr lang="lt-LT" sz="1800" dirty="0" err="1"/>
              <a:t>in</a:t>
            </a:r>
            <a:r>
              <a:rPr lang="lt-LT" sz="1800" dirty="0"/>
              <a:t> </a:t>
            </a:r>
            <a:r>
              <a:rPr lang="lt-LT" sz="1800" dirty="0" err="1"/>
              <a:t>teams</a:t>
            </a:r>
            <a:r>
              <a:rPr lang="lt-LT" sz="1800" dirty="0"/>
              <a:t> to </a:t>
            </a:r>
            <a:r>
              <a:rPr lang="lt-LT" sz="1800" dirty="0" err="1"/>
              <a:t>get</a:t>
            </a:r>
            <a:r>
              <a:rPr lang="lt-LT" sz="1800" dirty="0"/>
              <a:t> </a:t>
            </a:r>
            <a:r>
              <a:rPr lang="lt-LT" sz="1800" dirty="0" err="1"/>
              <a:t>tools</a:t>
            </a:r>
            <a:r>
              <a:rPr lang="lt-LT" sz="1800" dirty="0"/>
              <a:t> to </a:t>
            </a:r>
            <a:r>
              <a:rPr lang="lt-LT" sz="1800" dirty="0" err="1"/>
              <a:t>achieve</a:t>
            </a:r>
            <a:r>
              <a:rPr lang="lt-LT" sz="1800" dirty="0"/>
              <a:t> </a:t>
            </a:r>
            <a:r>
              <a:rPr lang="lt-LT" sz="1800" dirty="0" err="1"/>
              <a:t>these</a:t>
            </a:r>
            <a:r>
              <a:rPr lang="lt-LT" sz="1800" dirty="0"/>
              <a:t> </a:t>
            </a:r>
            <a:r>
              <a:rPr lang="lt-LT" sz="1800" dirty="0" err="1"/>
              <a:t>objectives</a:t>
            </a:r>
            <a:r>
              <a:rPr lang="lt-LT" sz="1800" dirty="0"/>
              <a:t>. </a:t>
            </a:r>
          </a:p>
        </p:txBody>
      </p:sp>
      <p:sp>
        <p:nvSpPr>
          <p:cNvPr id="5" name="Title 1"/>
          <p:cNvSpPr>
            <a:spLocks noGrp="1"/>
          </p:cNvSpPr>
          <p:nvPr>
            <p:ph type="title"/>
          </p:nvPr>
        </p:nvSpPr>
        <p:spPr>
          <a:xfrm>
            <a:off x="946298" y="286605"/>
            <a:ext cx="7420462" cy="1276382"/>
          </a:xfrm>
        </p:spPr>
        <p:txBody>
          <a:bodyPr/>
          <a:lstStyle/>
          <a:p>
            <a:r>
              <a:rPr lang="en-US" b="1" dirty="0" smtClean="0">
                <a:solidFill>
                  <a:schemeClr val="tx1"/>
                </a:solidFill>
              </a:rPr>
              <a:t>Modules:</a:t>
            </a:r>
            <a:endParaRPr lang="en-US" b="1" dirty="0">
              <a:solidFill>
                <a:schemeClr val="tx1"/>
              </a:solidFill>
            </a:endParaRPr>
          </a:p>
        </p:txBody>
      </p:sp>
    </p:spTree>
    <p:extLst>
      <p:ext uri="{BB962C8B-B14F-4D97-AF65-F5344CB8AC3E}">
        <p14:creationId xmlns:p14="http://schemas.microsoft.com/office/powerpoint/2010/main" val="27596392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59" y="1909481"/>
            <a:ext cx="7543801" cy="4465439"/>
          </a:xfrm>
        </p:spPr>
        <p:txBody>
          <a:bodyPr>
            <a:normAutofit lnSpcReduction="10000"/>
          </a:bodyPr>
          <a:lstStyle/>
          <a:p>
            <a:pPr marL="0" indent="0">
              <a:buNone/>
            </a:pPr>
            <a:r>
              <a:rPr lang="lt-LT" dirty="0" err="1"/>
              <a:t>With</a:t>
            </a:r>
            <a:r>
              <a:rPr lang="lt-LT" dirty="0"/>
              <a:t> </a:t>
            </a:r>
            <a:r>
              <a:rPr lang="lt-LT" dirty="0" err="1"/>
              <a:t>all</a:t>
            </a:r>
            <a:r>
              <a:rPr lang="lt-LT" dirty="0"/>
              <a:t> </a:t>
            </a:r>
            <a:r>
              <a:rPr lang="lt-LT" dirty="0" err="1"/>
              <a:t>this</a:t>
            </a:r>
            <a:r>
              <a:rPr lang="lt-LT" dirty="0"/>
              <a:t> </a:t>
            </a:r>
            <a:r>
              <a:rPr lang="lt-LT" dirty="0" err="1"/>
              <a:t>baggage</a:t>
            </a:r>
            <a:r>
              <a:rPr lang="lt-LT" dirty="0"/>
              <a:t> </a:t>
            </a:r>
            <a:r>
              <a:rPr lang="lt-LT" dirty="0" err="1"/>
              <a:t>accumulated</a:t>
            </a:r>
            <a:r>
              <a:rPr lang="lt-LT" dirty="0"/>
              <a:t> </a:t>
            </a:r>
            <a:r>
              <a:rPr lang="lt-LT" dirty="0" err="1"/>
              <a:t>workshop</a:t>
            </a:r>
            <a:r>
              <a:rPr lang="lt-LT" dirty="0"/>
              <a:t> </a:t>
            </a:r>
            <a:r>
              <a:rPr lang="lt-LT" dirty="0" err="1"/>
              <a:t>result</a:t>
            </a:r>
            <a:r>
              <a:rPr lang="lt-LT" dirty="0"/>
              <a:t> it </a:t>
            </a:r>
            <a:r>
              <a:rPr lang="lt-LT" dirty="0" err="1"/>
              <a:t>will</a:t>
            </a:r>
            <a:r>
              <a:rPr lang="lt-LT" dirty="0"/>
              <a:t> be </a:t>
            </a:r>
            <a:r>
              <a:rPr lang="lt-LT" dirty="0" err="1"/>
              <a:t>provided</a:t>
            </a:r>
            <a:r>
              <a:rPr lang="lt-LT" dirty="0"/>
              <a:t> a </a:t>
            </a:r>
            <a:r>
              <a:rPr lang="lt-LT" dirty="0" err="1"/>
              <a:t>comprehensive</a:t>
            </a:r>
            <a:r>
              <a:rPr lang="lt-LT" dirty="0"/>
              <a:t> </a:t>
            </a:r>
            <a:r>
              <a:rPr lang="lt-LT" dirty="0" err="1"/>
              <a:t>and</a:t>
            </a:r>
            <a:r>
              <a:rPr lang="lt-LT" dirty="0"/>
              <a:t> </a:t>
            </a:r>
            <a:r>
              <a:rPr lang="lt-LT" dirty="0" err="1"/>
              <a:t>very</a:t>
            </a:r>
            <a:r>
              <a:rPr lang="lt-LT" dirty="0"/>
              <a:t> </a:t>
            </a:r>
            <a:r>
              <a:rPr lang="lt-LT" dirty="0" err="1"/>
              <a:t>specific</a:t>
            </a:r>
            <a:r>
              <a:rPr lang="lt-LT" dirty="0"/>
              <a:t> </a:t>
            </a:r>
            <a:r>
              <a:rPr lang="lt-LT" dirty="0" err="1"/>
              <a:t>knowledge</a:t>
            </a:r>
            <a:r>
              <a:rPr lang="lt-LT" dirty="0"/>
              <a:t> </a:t>
            </a:r>
            <a:r>
              <a:rPr lang="lt-LT" dirty="0" err="1"/>
              <a:t>of</a:t>
            </a:r>
            <a:r>
              <a:rPr lang="lt-LT" dirty="0"/>
              <a:t> </a:t>
            </a:r>
            <a:r>
              <a:rPr lang="lt-LT" dirty="0" err="1"/>
              <a:t>how</a:t>
            </a:r>
            <a:r>
              <a:rPr lang="lt-LT" dirty="0"/>
              <a:t> to </a:t>
            </a:r>
            <a:r>
              <a:rPr lang="lt-LT" dirty="0" err="1"/>
              <a:t>work</a:t>
            </a:r>
            <a:r>
              <a:rPr lang="lt-LT" dirty="0"/>
              <a:t> </a:t>
            </a:r>
            <a:r>
              <a:rPr lang="lt-LT" dirty="0" err="1"/>
              <a:t>with</a:t>
            </a:r>
            <a:r>
              <a:rPr lang="lt-LT" dirty="0"/>
              <a:t> </a:t>
            </a:r>
            <a:r>
              <a:rPr lang="lt-LT" dirty="0" err="1"/>
              <a:t>different</a:t>
            </a:r>
            <a:r>
              <a:rPr lang="lt-LT" dirty="0"/>
              <a:t> </a:t>
            </a:r>
            <a:r>
              <a:rPr lang="lt-LT" dirty="0" err="1"/>
              <a:t>companies</a:t>
            </a:r>
            <a:r>
              <a:rPr lang="lt-LT" dirty="0"/>
              <a:t> </a:t>
            </a:r>
            <a:r>
              <a:rPr lang="lt-LT" dirty="0" err="1"/>
              <a:t>and</a:t>
            </a:r>
            <a:r>
              <a:rPr lang="lt-LT" dirty="0"/>
              <a:t> </a:t>
            </a:r>
            <a:r>
              <a:rPr lang="lt-LT" dirty="0" err="1"/>
              <a:t>ideas</a:t>
            </a:r>
            <a:r>
              <a:rPr lang="lt-LT" dirty="0"/>
              <a:t> </a:t>
            </a:r>
            <a:r>
              <a:rPr lang="lt-LT" dirty="0" err="1"/>
              <a:t>in</a:t>
            </a:r>
            <a:r>
              <a:rPr lang="lt-LT" dirty="0"/>
              <a:t> </a:t>
            </a:r>
            <a:r>
              <a:rPr lang="lt-LT" dirty="0" err="1"/>
              <a:t>the</a:t>
            </a:r>
            <a:r>
              <a:rPr lang="lt-LT" dirty="0"/>
              <a:t> </a:t>
            </a:r>
            <a:r>
              <a:rPr lang="lt-LT" dirty="0" err="1"/>
              <a:t>cluster</a:t>
            </a:r>
            <a:r>
              <a:rPr lang="lt-LT" dirty="0"/>
              <a:t> (</a:t>
            </a:r>
            <a:r>
              <a:rPr lang="lt-LT" dirty="0" err="1"/>
              <a:t>companies</a:t>
            </a:r>
            <a:r>
              <a:rPr lang="lt-LT" dirty="0"/>
              <a:t>, </a:t>
            </a:r>
            <a:r>
              <a:rPr lang="lt-LT" dirty="0" err="1"/>
              <a:t>institutions</a:t>
            </a:r>
            <a:r>
              <a:rPr lang="lt-LT" dirty="0"/>
              <a:t> </a:t>
            </a:r>
            <a:r>
              <a:rPr lang="lt-LT" dirty="0" err="1"/>
              <a:t>and</a:t>
            </a:r>
            <a:r>
              <a:rPr lang="lt-LT" dirty="0"/>
              <a:t> </a:t>
            </a:r>
            <a:r>
              <a:rPr lang="lt-LT" dirty="0" err="1"/>
              <a:t>administration</a:t>
            </a:r>
            <a:r>
              <a:rPr lang="lt-LT" dirty="0"/>
              <a:t>), </a:t>
            </a:r>
            <a:r>
              <a:rPr lang="lt-LT" dirty="0" err="1"/>
              <a:t>how</a:t>
            </a:r>
            <a:r>
              <a:rPr lang="lt-LT" dirty="0"/>
              <a:t> to </a:t>
            </a:r>
            <a:r>
              <a:rPr lang="lt-LT" dirty="0" err="1"/>
              <a:t>create</a:t>
            </a:r>
            <a:r>
              <a:rPr lang="lt-LT" dirty="0"/>
              <a:t> </a:t>
            </a:r>
            <a:r>
              <a:rPr lang="lt-LT" dirty="0" err="1"/>
              <a:t>added</a:t>
            </a:r>
            <a:r>
              <a:rPr lang="lt-LT" dirty="0"/>
              <a:t> </a:t>
            </a:r>
            <a:r>
              <a:rPr lang="lt-LT" dirty="0" err="1"/>
              <a:t>value</a:t>
            </a:r>
            <a:r>
              <a:rPr lang="lt-LT" dirty="0"/>
              <a:t> </a:t>
            </a:r>
            <a:r>
              <a:rPr lang="lt-LT" dirty="0" err="1"/>
              <a:t>with</a:t>
            </a:r>
            <a:r>
              <a:rPr lang="lt-LT" dirty="0"/>
              <a:t> </a:t>
            </a:r>
            <a:r>
              <a:rPr lang="lt-LT" dirty="0" err="1"/>
              <a:t>proposed</a:t>
            </a:r>
            <a:r>
              <a:rPr lang="lt-LT" dirty="0"/>
              <a:t> </a:t>
            </a:r>
            <a:r>
              <a:rPr lang="lt-LT" dirty="0" err="1"/>
              <a:t>business</a:t>
            </a:r>
            <a:r>
              <a:rPr lang="lt-LT" dirty="0"/>
              <a:t> </a:t>
            </a:r>
            <a:r>
              <a:rPr lang="lt-LT" dirty="0" err="1"/>
              <a:t>idea</a:t>
            </a:r>
            <a:r>
              <a:rPr lang="lt-LT" dirty="0"/>
              <a:t>, </a:t>
            </a:r>
            <a:r>
              <a:rPr lang="lt-LT" dirty="0" err="1"/>
              <a:t>how</a:t>
            </a:r>
            <a:r>
              <a:rPr lang="lt-LT" dirty="0"/>
              <a:t> to </a:t>
            </a:r>
            <a:r>
              <a:rPr lang="lt-LT" dirty="0" err="1"/>
              <a:t>develop</a:t>
            </a:r>
            <a:r>
              <a:rPr lang="lt-LT" dirty="0"/>
              <a:t> </a:t>
            </a:r>
            <a:r>
              <a:rPr lang="lt-LT" dirty="0" err="1"/>
              <a:t>initiatives</a:t>
            </a:r>
            <a:r>
              <a:rPr lang="lt-LT" dirty="0"/>
              <a:t> </a:t>
            </a:r>
            <a:r>
              <a:rPr lang="lt-LT" b="1" dirty="0"/>
              <a:t>to </a:t>
            </a:r>
            <a:r>
              <a:rPr lang="lt-LT" b="1" dirty="0" err="1"/>
              <a:t>strengthen</a:t>
            </a:r>
            <a:r>
              <a:rPr lang="lt-LT" b="1" dirty="0"/>
              <a:t> </a:t>
            </a:r>
            <a:r>
              <a:rPr lang="lt-LT" b="1" dirty="0" err="1"/>
              <a:t>the</a:t>
            </a:r>
            <a:r>
              <a:rPr lang="lt-LT" b="1" dirty="0"/>
              <a:t> </a:t>
            </a:r>
            <a:r>
              <a:rPr lang="lt-LT" b="1" dirty="0" err="1"/>
              <a:t>competitiveness</a:t>
            </a:r>
            <a:r>
              <a:rPr lang="lt-LT" dirty="0"/>
              <a:t>, </a:t>
            </a:r>
            <a:r>
              <a:rPr lang="lt-LT" dirty="0" err="1"/>
              <a:t>identifying</a:t>
            </a:r>
            <a:r>
              <a:rPr lang="lt-LT" dirty="0"/>
              <a:t> </a:t>
            </a:r>
            <a:r>
              <a:rPr lang="lt-LT" dirty="0" err="1"/>
              <a:t>and</a:t>
            </a:r>
            <a:r>
              <a:rPr lang="lt-LT" dirty="0"/>
              <a:t> </a:t>
            </a:r>
            <a:r>
              <a:rPr lang="lt-LT" dirty="0" err="1"/>
              <a:t>map</a:t>
            </a:r>
            <a:r>
              <a:rPr lang="lt-LT" dirty="0"/>
              <a:t> </a:t>
            </a:r>
            <a:r>
              <a:rPr lang="lt-LT" dirty="0" err="1"/>
              <a:t>the</a:t>
            </a:r>
            <a:r>
              <a:rPr lang="lt-LT" dirty="0"/>
              <a:t> </a:t>
            </a:r>
            <a:r>
              <a:rPr lang="lt-LT" dirty="0" err="1"/>
              <a:t>clusters</a:t>
            </a:r>
            <a:r>
              <a:rPr lang="lt-LT" dirty="0"/>
              <a:t> </a:t>
            </a:r>
            <a:r>
              <a:rPr lang="lt-LT" dirty="0" err="1"/>
              <a:t>in</a:t>
            </a:r>
            <a:r>
              <a:rPr lang="lt-LT" dirty="0"/>
              <a:t> a </a:t>
            </a:r>
            <a:r>
              <a:rPr lang="lt-LT" dirty="0" err="1"/>
              <a:t>territory</a:t>
            </a:r>
            <a:r>
              <a:rPr lang="lt-LT" dirty="0"/>
              <a:t> </a:t>
            </a:r>
            <a:r>
              <a:rPr lang="lt-LT" dirty="0" err="1"/>
              <a:t>and</a:t>
            </a:r>
            <a:r>
              <a:rPr lang="lt-LT" dirty="0"/>
              <a:t> </a:t>
            </a:r>
            <a:r>
              <a:rPr lang="lt-LT" dirty="0" err="1"/>
              <a:t>its</a:t>
            </a:r>
            <a:r>
              <a:rPr lang="lt-LT" dirty="0"/>
              <a:t> </a:t>
            </a:r>
            <a:r>
              <a:rPr lang="lt-LT" dirty="0" err="1"/>
              <a:t>management</a:t>
            </a:r>
            <a:r>
              <a:rPr lang="lt-LT" dirty="0"/>
              <a:t>.</a:t>
            </a:r>
          </a:p>
          <a:p>
            <a:pPr marL="0" indent="0">
              <a:buNone/>
            </a:pPr>
            <a:r>
              <a:rPr lang="lt-LT" dirty="0" err="1" smtClean="0"/>
              <a:t>Thematic</a:t>
            </a:r>
            <a:r>
              <a:rPr lang="lt-LT" dirty="0" smtClean="0"/>
              <a:t> </a:t>
            </a:r>
            <a:r>
              <a:rPr lang="lt-LT" dirty="0" err="1"/>
              <a:t>topics</a:t>
            </a:r>
            <a:r>
              <a:rPr lang="lt-LT" dirty="0"/>
              <a:t> </a:t>
            </a:r>
            <a:r>
              <a:rPr lang="lt-LT" dirty="0" err="1"/>
              <a:t>include</a:t>
            </a:r>
            <a:r>
              <a:rPr lang="lt-LT" dirty="0"/>
              <a:t>:</a:t>
            </a:r>
          </a:p>
          <a:p>
            <a:pPr lvl="1"/>
            <a:r>
              <a:rPr lang="lt-LT" sz="2000" dirty="0" err="1"/>
              <a:t>Drivers</a:t>
            </a:r>
            <a:r>
              <a:rPr lang="lt-LT" sz="2000" dirty="0"/>
              <a:t> </a:t>
            </a:r>
            <a:r>
              <a:rPr lang="lt-LT" sz="2000" dirty="0" err="1"/>
              <a:t>of</a:t>
            </a:r>
            <a:r>
              <a:rPr lang="lt-LT" sz="2000" dirty="0"/>
              <a:t> </a:t>
            </a:r>
            <a:r>
              <a:rPr lang="lt-LT" sz="2000" dirty="0" err="1"/>
              <a:t>competitiveness</a:t>
            </a:r>
            <a:r>
              <a:rPr lang="lt-LT" sz="2000" dirty="0"/>
              <a:t> – </a:t>
            </a:r>
            <a:r>
              <a:rPr lang="lt-LT" sz="2000" dirty="0" err="1"/>
              <a:t>why</a:t>
            </a:r>
            <a:r>
              <a:rPr lang="lt-LT" sz="2000" dirty="0"/>
              <a:t>, </a:t>
            </a:r>
            <a:r>
              <a:rPr lang="lt-LT" sz="2000" dirty="0" err="1"/>
              <a:t>how</a:t>
            </a:r>
            <a:r>
              <a:rPr lang="lt-LT" sz="2000" dirty="0"/>
              <a:t> </a:t>
            </a:r>
            <a:r>
              <a:rPr lang="lt-LT" sz="2000" dirty="0" err="1"/>
              <a:t>and</a:t>
            </a:r>
            <a:r>
              <a:rPr lang="lt-LT" sz="2000" dirty="0"/>
              <a:t> </a:t>
            </a:r>
            <a:r>
              <a:rPr lang="lt-LT" sz="2000" dirty="0" err="1"/>
              <a:t>when</a:t>
            </a:r>
            <a:r>
              <a:rPr lang="lt-LT" sz="2000" dirty="0"/>
              <a:t> </a:t>
            </a:r>
            <a:r>
              <a:rPr lang="lt-LT" sz="2000" dirty="0" err="1"/>
              <a:t>businesses</a:t>
            </a:r>
            <a:r>
              <a:rPr lang="lt-LT" sz="2000" dirty="0"/>
              <a:t> </a:t>
            </a:r>
            <a:r>
              <a:rPr lang="lt-LT" sz="2000" dirty="0" err="1"/>
              <a:t>compete</a:t>
            </a:r>
            <a:r>
              <a:rPr lang="lt-LT" sz="2000" dirty="0" smtClean="0"/>
              <a:t>?</a:t>
            </a:r>
            <a:endParaRPr lang="en-US" sz="2000" dirty="0" smtClean="0"/>
          </a:p>
          <a:p>
            <a:pPr lvl="1"/>
            <a:r>
              <a:rPr lang="en-US" sz="2000" dirty="0"/>
              <a:t>The Diamond model – is it shining as diamond?</a:t>
            </a:r>
          </a:p>
          <a:p>
            <a:pPr lvl="1"/>
            <a:r>
              <a:rPr lang="en-US" sz="2000" dirty="0"/>
              <a:t>Cluster – what kind of company we are talking about?</a:t>
            </a:r>
          </a:p>
          <a:p>
            <a:pPr lvl="1"/>
            <a:r>
              <a:rPr lang="en-US" sz="2000" dirty="0"/>
              <a:t>Stages of development – what leads to progress/regress?</a:t>
            </a:r>
          </a:p>
          <a:p>
            <a:pPr lvl="1"/>
            <a:r>
              <a:rPr lang="en-US" sz="2000" dirty="0"/>
              <a:t>Roles of different levels of government – are we making business along with government?</a:t>
            </a:r>
          </a:p>
          <a:p>
            <a:pPr lvl="1"/>
            <a:r>
              <a:rPr lang="en-US" sz="2000" dirty="0"/>
              <a:t>Economic strategy – how to make this strategy really alive</a:t>
            </a:r>
            <a:r>
              <a:rPr lang="en-US" sz="2000" dirty="0" smtClean="0"/>
              <a:t>?</a:t>
            </a:r>
            <a:endParaRPr lang="en-US" sz="2000" dirty="0"/>
          </a:p>
        </p:txBody>
      </p:sp>
      <p:sp>
        <p:nvSpPr>
          <p:cNvPr id="5" name="Title 1"/>
          <p:cNvSpPr>
            <a:spLocks noGrp="1"/>
          </p:cNvSpPr>
          <p:nvPr>
            <p:ph type="title"/>
          </p:nvPr>
        </p:nvSpPr>
        <p:spPr>
          <a:xfrm>
            <a:off x="946298" y="286605"/>
            <a:ext cx="7420462" cy="1276382"/>
          </a:xfrm>
        </p:spPr>
        <p:txBody>
          <a:bodyPr/>
          <a:lstStyle/>
          <a:p>
            <a:r>
              <a:rPr lang="en-US" b="1" dirty="0" smtClean="0">
                <a:solidFill>
                  <a:schemeClr val="tx1"/>
                </a:solidFill>
              </a:rPr>
              <a:t>Modules:</a:t>
            </a:r>
            <a:endParaRPr lang="en-US" b="1" dirty="0">
              <a:solidFill>
                <a:schemeClr val="tx1"/>
              </a:solidFill>
            </a:endParaRPr>
          </a:p>
        </p:txBody>
      </p:sp>
    </p:spTree>
    <p:extLst>
      <p:ext uri="{BB962C8B-B14F-4D97-AF65-F5344CB8AC3E}">
        <p14:creationId xmlns:p14="http://schemas.microsoft.com/office/powerpoint/2010/main" val="27596392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59" y="1909482"/>
            <a:ext cx="7543801" cy="3959612"/>
          </a:xfrm>
        </p:spPr>
        <p:txBody>
          <a:bodyPr anchor="ctr">
            <a:noAutofit/>
          </a:bodyPr>
          <a:lstStyle/>
          <a:p>
            <a:r>
              <a:rPr lang="lt-LT" b="1" dirty="0" err="1" smtClean="0"/>
              <a:t>Cultural</a:t>
            </a:r>
            <a:r>
              <a:rPr lang="lt-LT" b="1" dirty="0" smtClean="0"/>
              <a:t> </a:t>
            </a:r>
            <a:r>
              <a:rPr lang="lt-LT" b="1" dirty="0" err="1"/>
              <a:t>differences</a:t>
            </a:r>
            <a:r>
              <a:rPr lang="lt-LT" b="1" dirty="0"/>
              <a:t>: </a:t>
            </a:r>
            <a:r>
              <a:rPr lang="lt-LT" dirty="0" err="1"/>
              <a:t>understanding</a:t>
            </a:r>
            <a:r>
              <a:rPr lang="lt-LT" dirty="0"/>
              <a:t> </a:t>
            </a:r>
            <a:r>
              <a:rPr lang="lt-LT" dirty="0" err="1"/>
              <a:t>cultural</a:t>
            </a:r>
            <a:r>
              <a:rPr lang="lt-LT" dirty="0"/>
              <a:t> </a:t>
            </a:r>
            <a:r>
              <a:rPr lang="lt-LT" dirty="0" err="1"/>
              <a:t>differences</a:t>
            </a:r>
            <a:r>
              <a:rPr lang="lt-LT" dirty="0"/>
              <a:t>; </a:t>
            </a:r>
            <a:r>
              <a:rPr lang="lt-LT" dirty="0" err="1"/>
              <a:t>how</a:t>
            </a:r>
            <a:r>
              <a:rPr lang="lt-LT" dirty="0"/>
              <a:t> </a:t>
            </a:r>
            <a:r>
              <a:rPr lang="lt-LT" dirty="0" err="1"/>
              <a:t>cultural</a:t>
            </a:r>
            <a:r>
              <a:rPr lang="lt-LT" dirty="0"/>
              <a:t> </a:t>
            </a:r>
            <a:r>
              <a:rPr lang="lt-LT" dirty="0" err="1"/>
              <a:t>differences</a:t>
            </a:r>
            <a:r>
              <a:rPr lang="lt-LT" dirty="0"/>
              <a:t> </a:t>
            </a:r>
            <a:r>
              <a:rPr lang="lt-LT" dirty="0" err="1"/>
              <a:t>affect</a:t>
            </a:r>
            <a:r>
              <a:rPr lang="lt-LT" dirty="0"/>
              <a:t> </a:t>
            </a:r>
            <a:r>
              <a:rPr lang="lt-LT" dirty="0" err="1"/>
              <a:t>business</a:t>
            </a:r>
            <a:r>
              <a:rPr lang="lt-LT" dirty="0"/>
              <a:t>; </a:t>
            </a:r>
            <a:r>
              <a:rPr lang="lt-LT" dirty="0" err="1"/>
              <a:t>consequences</a:t>
            </a:r>
            <a:r>
              <a:rPr lang="lt-LT" dirty="0"/>
              <a:t> </a:t>
            </a:r>
            <a:r>
              <a:rPr lang="lt-LT" dirty="0" err="1"/>
              <a:t>of</a:t>
            </a:r>
            <a:r>
              <a:rPr lang="lt-LT" dirty="0"/>
              <a:t> </a:t>
            </a:r>
            <a:r>
              <a:rPr lang="lt-LT" dirty="0" err="1"/>
              <a:t>cultural</a:t>
            </a:r>
            <a:r>
              <a:rPr lang="lt-LT" dirty="0"/>
              <a:t> </a:t>
            </a:r>
            <a:r>
              <a:rPr lang="lt-LT" dirty="0" err="1"/>
              <a:t>differences</a:t>
            </a:r>
            <a:r>
              <a:rPr lang="lt-LT" dirty="0"/>
              <a:t>: </a:t>
            </a:r>
            <a:r>
              <a:rPr lang="lt-LT" dirty="0" err="1"/>
              <a:t>stereotypes</a:t>
            </a:r>
            <a:r>
              <a:rPr lang="lt-LT" dirty="0"/>
              <a:t> </a:t>
            </a:r>
            <a:r>
              <a:rPr lang="lt-LT" dirty="0" err="1"/>
              <a:t>and</a:t>
            </a:r>
            <a:r>
              <a:rPr lang="lt-LT" dirty="0"/>
              <a:t> </a:t>
            </a:r>
            <a:r>
              <a:rPr lang="lt-LT" dirty="0" err="1"/>
              <a:t>prejudices</a:t>
            </a:r>
            <a:r>
              <a:rPr lang="lt-LT" dirty="0"/>
              <a:t>.</a:t>
            </a:r>
            <a:endParaRPr lang="en-US" dirty="0"/>
          </a:p>
          <a:p>
            <a:r>
              <a:rPr lang="lt-LT" b="1" dirty="0" err="1" smtClean="0"/>
              <a:t>Crash</a:t>
            </a:r>
            <a:r>
              <a:rPr lang="lt-LT" b="1" dirty="0" smtClean="0"/>
              <a:t> </a:t>
            </a:r>
            <a:r>
              <a:rPr lang="lt-LT" b="1" dirty="0" err="1"/>
              <a:t>course</a:t>
            </a:r>
            <a:r>
              <a:rPr lang="lt-LT" b="1" dirty="0"/>
              <a:t> </a:t>
            </a:r>
            <a:r>
              <a:rPr lang="lt-LT" b="1" dirty="0" err="1"/>
              <a:t>of</a:t>
            </a:r>
            <a:r>
              <a:rPr lang="lt-LT" b="1" dirty="0"/>
              <a:t> Lithuanian: </a:t>
            </a:r>
            <a:r>
              <a:rPr lang="lt-LT" dirty="0" err="1"/>
              <a:t>The</a:t>
            </a:r>
            <a:r>
              <a:rPr lang="lt-LT" dirty="0"/>
              <a:t> </a:t>
            </a:r>
            <a:r>
              <a:rPr lang="lt-LT" dirty="0" err="1"/>
              <a:t>beginners</a:t>
            </a:r>
            <a:r>
              <a:rPr lang="lt-LT" dirty="0"/>
              <a:t> </a:t>
            </a:r>
            <a:r>
              <a:rPr lang="lt-LT" dirty="0" err="1"/>
              <a:t>will</a:t>
            </a:r>
            <a:r>
              <a:rPr lang="lt-LT" dirty="0"/>
              <a:t> </a:t>
            </a:r>
            <a:r>
              <a:rPr lang="lt-LT" dirty="0" err="1"/>
              <a:t>acquire</a:t>
            </a:r>
            <a:r>
              <a:rPr lang="lt-LT" dirty="0"/>
              <a:t> </a:t>
            </a:r>
            <a:r>
              <a:rPr lang="lt-LT" dirty="0" err="1"/>
              <a:t>basic</a:t>
            </a:r>
            <a:r>
              <a:rPr lang="lt-LT" dirty="0"/>
              <a:t> </a:t>
            </a:r>
            <a:r>
              <a:rPr lang="lt-LT" dirty="0" err="1"/>
              <a:t>skills</a:t>
            </a:r>
            <a:r>
              <a:rPr lang="lt-LT" dirty="0"/>
              <a:t> </a:t>
            </a:r>
            <a:r>
              <a:rPr lang="lt-LT" dirty="0" err="1"/>
              <a:t>of</a:t>
            </a:r>
            <a:r>
              <a:rPr lang="lt-LT" dirty="0"/>
              <a:t> </a:t>
            </a:r>
            <a:r>
              <a:rPr lang="lt-LT" dirty="0" err="1"/>
              <a:t>spoken</a:t>
            </a:r>
            <a:r>
              <a:rPr lang="lt-LT" dirty="0"/>
              <a:t> </a:t>
            </a:r>
            <a:r>
              <a:rPr lang="lt-LT" dirty="0" err="1"/>
              <a:t>and</a:t>
            </a:r>
            <a:r>
              <a:rPr lang="lt-LT" dirty="0"/>
              <a:t> </a:t>
            </a:r>
            <a:r>
              <a:rPr lang="lt-LT" dirty="0" err="1"/>
              <a:t>written</a:t>
            </a:r>
            <a:r>
              <a:rPr lang="lt-LT" dirty="0"/>
              <a:t> Lithuanian (</a:t>
            </a:r>
            <a:r>
              <a:rPr lang="lt-LT" dirty="0" err="1"/>
              <a:t>conversation</a:t>
            </a:r>
            <a:r>
              <a:rPr lang="lt-LT" dirty="0"/>
              <a:t> </a:t>
            </a:r>
            <a:r>
              <a:rPr lang="lt-LT" dirty="0" err="1"/>
              <a:t>skills</a:t>
            </a:r>
            <a:r>
              <a:rPr lang="lt-LT" dirty="0"/>
              <a:t>, </a:t>
            </a:r>
            <a:r>
              <a:rPr lang="lt-LT" dirty="0" err="1"/>
              <a:t>shopping</a:t>
            </a:r>
            <a:r>
              <a:rPr lang="lt-LT" dirty="0"/>
              <a:t>, </a:t>
            </a:r>
            <a:r>
              <a:rPr lang="lt-LT" dirty="0" err="1"/>
              <a:t>travelling</a:t>
            </a:r>
            <a:r>
              <a:rPr lang="lt-LT" dirty="0"/>
              <a:t>, etc.)</a:t>
            </a:r>
            <a:endParaRPr lang="lt-LT" sz="1800" dirty="0"/>
          </a:p>
          <a:p>
            <a:r>
              <a:rPr lang="lt-LT" u="sng" dirty="0" err="1" smtClean="0"/>
              <a:t>The</a:t>
            </a:r>
            <a:r>
              <a:rPr lang="lt-LT" u="sng" dirty="0" smtClean="0"/>
              <a:t> </a:t>
            </a:r>
            <a:r>
              <a:rPr lang="lt-LT" u="sng" dirty="0" err="1"/>
              <a:t>programme</a:t>
            </a:r>
            <a:r>
              <a:rPr lang="lt-LT" u="sng" dirty="0"/>
              <a:t> </a:t>
            </a:r>
            <a:r>
              <a:rPr lang="lt-LT" u="sng" dirty="0" err="1"/>
              <a:t>of</a:t>
            </a:r>
            <a:r>
              <a:rPr lang="lt-LT" u="sng" dirty="0"/>
              <a:t> </a:t>
            </a:r>
            <a:r>
              <a:rPr lang="lt-LT" u="sng" dirty="0" err="1"/>
              <a:t>the</a:t>
            </a:r>
            <a:r>
              <a:rPr lang="lt-LT" u="sng" dirty="0"/>
              <a:t> </a:t>
            </a:r>
            <a:r>
              <a:rPr lang="lt-LT" u="sng" dirty="0" err="1"/>
              <a:t>Summer</a:t>
            </a:r>
            <a:r>
              <a:rPr lang="lt-LT" u="sng" dirty="0"/>
              <a:t> </a:t>
            </a:r>
            <a:r>
              <a:rPr lang="lt-LT" u="sng" dirty="0" err="1"/>
              <a:t>School</a:t>
            </a:r>
            <a:r>
              <a:rPr lang="lt-LT" u="sng" dirty="0"/>
              <a:t> </a:t>
            </a:r>
            <a:r>
              <a:rPr lang="lt-LT" u="sng" dirty="0" err="1"/>
              <a:t>will</a:t>
            </a:r>
            <a:r>
              <a:rPr lang="lt-LT" u="sng" dirty="0"/>
              <a:t> be </a:t>
            </a:r>
            <a:r>
              <a:rPr lang="lt-LT" u="sng" dirty="0" err="1"/>
              <a:t>complemented</a:t>
            </a:r>
            <a:r>
              <a:rPr lang="lt-LT" u="sng" dirty="0"/>
              <a:t> </a:t>
            </a:r>
            <a:r>
              <a:rPr lang="lt-LT" u="sng" dirty="0" err="1"/>
              <a:t>with</a:t>
            </a:r>
            <a:r>
              <a:rPr lang="lt-LT" u="sng" dirty="0"/>
              <a:t> </a:t>
            </a:r>
            <a:r>
              <a:rPr lang="lt-LT" u="sng" dirty="0" err="1"/>
              <a:t>lectures</a:t>
            </a:r>
            <a:r>
              <a:rPr lang="lt-LT" u="sng" dirty="0"/>
              <a:t> </a:t>
            </a:r>
            <a:r>
              <a:rPr lang="lt-LT" u="sng" dirty="0" err="1"/>
              <a:t>and</a:t>
            </a:r>
            <a:r>
              <a:rPr lang="lt-LT" u="sng" dirty="0"/>
              <a:t> </a:t>
            </a:r>
            <a:r>
              <a:rPr lang="lt-LT" u="sng" dirty="0" err="1"/>
              <a:t>seminars</a:t>
            </a:r>
            <a:r>
              <a:rPr lang="lt-LT" u="sng" dirty="0"/>
              <a:t> </a:t>
            </a:r>
            <a:r>
              <a:rPr lang="lt-LT" u="sng" dirty="0" err="1"/>
              <a:t>of</a:t>
            </a:r>
            <a:r>
              <a:rPr lang="lt-LT" u="sng" dirty="0"/>
              <a:t> </a:t>
            </a:r>
            <a:r>
              <a:rPr lang="lt-LT" u="sng" dirty="0" err="1"/>
              <a:t>teachers</a:t>
            </a:r>
            <a:r>
              <a:rPr lang="lt-LT" u="sng" dirty="0"/>
              <a:t> </a:t>
            </a:r>
            <a:r>
              <a:rPr lang="lt-LT" u="sng" dirty="0" err="1"/>
              <a:t>from</a:t>
            </a:r>
            <a:r>
              <a:rPr lang="lt-LT" u="sng" dirty="0"/>
              <a:t> </a:t>
            </a:r>
            <a:r>
              <a:rPr lang="lt-LT" u="sng" dirty="0" err="1"/>
              <a:t>Partner</a:t>
            </a:r>
            <a:r>
              <a:rPr lang="lt-LT" u="sng" dirty="0"/>
              <a:t> </a:t>
            </a:r>
            <a:r>
              <a:rPr lang="lt-LT" u="sng" dirty="0" err="1"/>
              <a:t>Universities</a:t>
            </a:r>
            <a:r>
              <a:rPr lang="lt-LT" u="sng" dirty="0"/>
              <a:t> </a:t>
            </a:r>
            <a:r>
              <a:rPr lang="lt-LT" u="sng" dirty="0" err="1"/>
              <a:t>as</a:t>
            </a:r>
            <a:r>
              <a:rPr lang="lt-LT" u="sng" dirty="0"/>
              <a:t> </a:t>
            </a:r>
            <a:r>
              <a:rPr lang="lt-LT" u="sng" dirty="0" err="1"/>
              <a:t>well</a:t>
            </a:r>
            <a:r>
              <a:rPr lang="lt-LT" u="sng" dirty="0"/>
              <a:t>.</a:t>
            </a:r>
            <a:endParaRPr lang="lt-LT" sz="1800" u="sng" dirty="0"/>
          </a:p>
        </p:txBody>
      </p:sp>
      <p:sp>
        <p:nvSpPr>
          <p:cNvPr id="5" name="Title 1"/>
          <p:cNvSpPr>
            <a:spLocks noGrp="1"/>
          </p:cNvSpPr>
          <p:nvPr>
            <p:ph type="title"/>
          </p:nvPr>
        </p:nvSpPr>
        <p:spPr>
          <a:xfrm>
            <a:off x="946298" y="286605"/>
            <a:ext cx="7420462" cy="1276382"/>
          </a:xfrm>
        </p:spPr>
        <p:txBody>
          <a:bodyPr/>
          <a:lstStyle/>
          <a:p>
            <a:r>
              <a:rPr lang="en-US" b="1" dirty="0" smtClean="0">
                <a:solidFill>
                  <a:schemeClr val="tx1"/>
                </a:solidFill>
              </a:rPr>
              <a:t>Modules:</a:t>
            </a:r>
            <a:endParaRPr lang="en-US" b="1" dirty="0">
              <a:solidFill>
                <a:schemeClr val="tx1"/>
              </a:solidFill>
            </a:endParaRPr>
          </a:p>
        </p:txBody>
      </p:sp>
    </p:spTree>
    <p:extLst>
      <p:ext uri="{BB962C8B-B14F-4D97-AF65-F5344CB8AC3E}">
        <p14:creationId xmlns:p14="http://schemas.microsoft.com/office/powerpoint/2010/main" val="27596392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767" y="286604"/>
            <a:ext cx="7953154" cy="1233851"/>
          </a:xfrm>
        </p:spPr>
        <p:txBody>
          <a:bodyPr>
            <a:normAutofit/>
          </a:bodyPr>
          <a:lstStyle/>
          <a:p>
            <a:r>
              <a:rPr lang="en-GB" sz="4400" b="1" dirty="0" smtClean="0">
                <a:solidFill>
                  <a:schemeClr val="tx1"/>
                </a:solidFill>
              </a:rPr>
              <a:t>Host</a:t>
            </a:r>
            <a:r>
              <a:rPr lang="lt-LT" sz="4400" b="1" dirty="0" smtClean="0">
                <a:solidFill>
                  <a:schemeClr val="tx1"/>
                </a:solidFill>
              </a:rPr>
              <a:t> </a:t>
            </a:r>
            <a:r>
              <a:rPr lang="en-GB" sz="4400" b="1" dirty="0" smtClean="0">
                <a:solidFill>
                  <a:schemeClr val="tx1"/>
                </a:solidFill>
              </a:rPr>
              <a:t>side</a:t>
            </a:r>
            <a:r>
              <a:rPr lang="lt-LT" sz="4400" b="1" dirty="0" smtClean="0">
                <a:solidFill>
                  <a:schemeClr val="tx1"/>
                </a:solidFill>
              </a:rPr>
              <a:t>:</a:t>
            </a:r>
            <a:r>
              <a:rPr lang="en-US" sz="4400" b="1" dirty="0" smtClean="0">
                <a:solidFill>
                  <a:schemeClr val="tx1"/>
                </a:solidFill>
              </a:rPr>
              <a:t> </a:t>
            </a:r>
            <a:r>
              <a:rPr lang="en-GB" sz="4400" b="1" dirty="0" smtClean="0">
                <a:solidFill>
                  <a:schemeClr val="tx1"/>
                </a:solidFill>
              </a:rPr>
              <a:t>Klaipeda</a:t>
            </a:r>
            <a:r>
              <a:rPr lang="lt-LT" sz="4400" b="1" dirty="0" smtClean="0">
                <a:solidFill>
                  <a:schemeClr val="tx1"/>
                </a:solidFill>
              </a:rPr>
              <a:t> </a:t>
            </a:r>
            <a:r>
              <a:rPr lang="en-GB" sz="4400" b="1" dirty="0" smtClean="0">
                <a:solidFill>
                  <a:schemeClr val="tx1"/>
                </a:solidFill>
              </a:rPr>
              <a:t>University</a:t>
            </a:r>
            <a:endParaRPr lang="en-GB" sz="4400" b="1" dirty="0">
              <a:solidFill>
                <a:schemeClr val="tx1"/>
              </a:solidFill>
            </a:endParaRPr>
          </a:p>
        </p:txBody>
      </p:sp>
      <p:sp>
        <p:nvSpPr>
          <p:cNvPr id="9" name="Content Placeholder 8"/>
          <p:cNvSpPr>
            <a:spLocks noGrp="1"/>
          </p:cNvSpPr>
          <p:nvPr>
            <p:ph sz="quarter" idx="4"/>
          </p:nvPr>
        </p:nvSpPr>
        <p:spPr>
          <a:xfrm>
            <a:off x="3605843" y="1858577"/>
            <a:ext cx="5167221" cy="4465101"/>
          </a:xfrm>
        </p:spPr>
        <p:txBody>
          <a:bodyPr anchor="ctr">
            <a:noAutofit/>
          </a:bodyPr>
          <a:lstStyle/>
          <a:p>
            <a:pPr marL="0" indent="0" algn="just">
              <a:spcBef>
                <a:spcPts val="300"/>
              </a:spcBef>
              <a:spcAft>
                <a:spcPts val="300"/>
              </a:spcAft>
              <a:buNone/>
            </a:pPr>
            <a:r>
              <a:rPr lang="en-US" sz="1200" dirty="0">
                <a:solidFill>
                  <a:schemeClr val="tx1"/>
                </a:solidFill>
              </a:rPr>
              <a:t>Klaipeda University was established in 1991. It celebrated its 25th anniversary with 4,500 students in the Faculties of Marine Engineering and Natural Sciences, Humanities and Education Sciences, Social Sciences and Health Sciences, as well as in the Arts Academy, the Institute of Continuous Studies, and the Institute of Baltic Region History and Archaeology. Over the 25 years, the academic staff of the University has increased from 300 to nearly 700 teachers and researchers, including 59% PhDs and/or </a:t>
            </a:r>
            <a:r>
              <a:rPr lang="en-US" sz="1200" dirty="0" err="1">
                <a:solidFill>
                  <a:schemeClr val="tx1"/>
                </a:solidFill>
              </a:rPr>
              <a:t>recognised</a:t>
            </a:r>
            <a:r>
              <a:rPr lang="en-US" sz="1200" dirty="0">
                <a:solidFill>
                  <a:schemeClr val="tx1"/>
                </a:solidFill>
              </a:rPr>
              <a:t> artists.</a:t>
            </a:r>
          </a:p>
          <a:p>
            <a:pPr marL="0" indent="0" algn="just">
              <a:spcBef>
                <a:spcPts val="300"/>
              </a:spcBef>
              <a:spcAft>
                <a:spcPts val="300"/>
              </a:spcAft>
              <a:buNone/>
            </a:pPr>
            <a:r>
              <a:rPr lang="en-US" sz="1200" dirty="0">
                <a:solidFill>
                  <a:schemeClr val="tx1"/>
                </a:solidFill>
              </a:rPr>
              <a:t>Currently, the University implements over 100 study </a:t>
            </a:r>
            <a:r>
              <a:rPr lang="en-US" sz="1200" dirty="0" err="1">
                <a:solidFill>
                  <a:schemeClr val="tx1"/>
                </a:solidFill>
              </a:rPr>
              <a:t>programmes</a:t>
            </a:r>
            <a:r>
              <a:rPr lang="en-US" sz="1200" dirty="0">
                <a:solidFill>
                  <a:schemeClr val="tx1"/>
                </a:solidFill>
              </a:rPr>
              <a:t> in all three cycles, providing research and technological innovations-based contemporary knowledge which ensures advanced university education and high professional skills and develops an intelligent, responsible, and creative personality. Our Alma Mater has over 30,600 graduates whose ranks include PhDs, members of the </a:t>
            </a:r>
            <a:r>
              <a:rPr lang="en-US" sz="1200" dirty="0" err="1">
                <a:solidFill>
                  <a:schemeClr val="tx1"/>
                </a:solidFill>
              </a:rPr>
              <a:t>Seimas</a:t>
            </a:r>
            <a:r>
              <a:rPr lang="en-US" sz="1200" dirty="0">
                <a:solidFill>
                  <a:schemeClr val="tx1"/>
                </a:solidFill>
              </a:rPr>
              <a:t> and the Government, heads of major enterprises, engineers, teachers, soloists, and theatre professionals.</a:t>
            </a:r>
          </a:p>
          <a:p>
            <a:pPr marL="0" indent="0" algn="just">
              <a:spcBef>
                <a:spcPts val="300"/>
              </a:spcBef>
              <a:spcAft>
                <a:spcPts val="300"/>
              </a:spcAft>
              <a:buNone/>
            </a:pPr>
            <a:r>
              <a:rPr lang="en-US" sz="1200" dirty="0">
                <a:solidFill>
                  <a:schemeClr val="tx1"/>
                </a:solidFill>
              </a:rPr>
              <a:t>Over 60 research and training labs, a botanical garden, a research vessel </a:t>
            </a:r>
            <a:r>
              <a:rPr lang="en-US" sz="1200" dirty="0" err="1">
                <a:solidFill>
                  <a:schemeClr val="tx1"/>
                </a:solidFill>
              </a:rPr>
              <a:t>Mintis</a:t>
            </a:r>
            <a:r>
              <a:rPr lang="en-US" sz="1200" dirty="0">
                <a:solidFill>
                  <a:schemeClr val="tx1"/>
                </a:solidFill>
              </a:rPr>
              <a:t>, a research and training sailboat </a:t>
            </a:r>
            <a:r>
              <a:rPr lang="en-US" sz="1200" dirty="0" err="1">
                <a:solidFill>
                  <a:schemeClr val="tx1"/>
                </a:solidFill>
              </a:rPr>
              <a:t>Brabander</a:t>
            </a:r>
            <a:r>
              <a:rPr lang="en-US" sz="1200" dirty="0">
                <a:solidFill>
                  <a:schemeClr val="tx1"/>
                </a:solidFill>
              </a:rPr>
              <a:t>, the yacht </a:t>
            </a:r>
            <a:r>
              <a:rPr lang="en-US" sz="1200" dirty="0" err="1">
                <a:solidFill>
                  <a:schemeClr val="tx1"/>
                </a:solidFill>
              </a:rPr>
              <a:t>Odisėja</a:t>
            </a:r>
            <a:r>
              <a:rPr lang="en-US" sz="1200" dirty="0">
                <a:solidFill>
                  <a:schemeClr val="tx1"/>
                </a:solidFill>
              </a:rPr>
              <a:t>, an Open Access Centre for Marine Research, a training theatre, a concert hall with excellent acoustics and the </a:t>
            </a:r>
            <a:r>
              <a:rPr lang="en-US" sz="1200" dirty="0" err="1">
                <a:solidFill>
                  <a:schemeClr val="tx1"/>
                </a:solidFill>
              </a:rPr>
              <a:t>Rieger</a:t>
            </a:r>
            <a:r>
              <a:rPr lang="en-US" sz="1200" dirty="0">
                <a:solidFill>
                  <a:schemeClr val="tx1"/>
                </a:solidFill>
              </a:rPr>
              <a:t> Kloss organ, an Ecumenical Evangelical Chapel, library document funds with almost 500,000 copies, and a publishing house provide for an important infrastructure that enables the successful development of the international level artistic activities, fundamental and applied scientific research, experimental development activities in the fields of physical, biomedical, technological, social sciences, and the humanities. </a:t>
            </a:r>
          </a:p>
          <a:p>
            <a:pPr marL="0" indent="0" algn="just">
              <a:spcBef>
                <a:spcPts val="300"/>
              </a:spcBef>
              <a:spcAft>
                <a:spcPts val="300"/>
              </a:spcAft>
              <a:buNone/>
            </a:pPr>
            <a:r>
              <a:rPr lang="en-US" sz="1200" dirty="0">
                <a:solidFill>
                  <a:schemeClr val="tx1"/>
                </a:solidFill>
              </a:rPr>
              <a:t>The University annually implements over 60 international and national research projects, collaborates with research and academic partners in Europe and other parts of the world, and takes part in the activities of international funds, </a:t>
            </a:r>
            <a:r>
              <a:rPr lang="en-US" sz="1200" dirty="0" err="1">
                <a:solidFill>
                  <a:schemeClr val="tx1"/>
                </a:solidFill>
              </a:rPr>
              <a:t>programmes</a:t>
            </a:r>
            <a:r>
              <a:rPr lang="en-US" sz="1200" dirty="0">
                <a:solidFill>
                  <a:schemeClr val="tx1"/>
                </a:solidFill>
              </a:rPr>
              <a:t>, and networks.</a:t>
            </a:r>
          </a:p>
        </p:txBody>
      </p:sp>
      <p:pic>
        <p:nvPicPr>
          <p:cNvPr id="5122" name="Picture 2" descr="http://www.ku.lt/jtgmf/wp-content/uploads/sites/3/2016/04/Uiversitetas-Panoramaefo.jpg"/>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6645"/>
          <a:stretch/>
        </p:blipFill>
        <p:spPr bwMode="auto">
          <a:xfrm>
            <a:off x="302602" y="2108674"/>
            <a:ext cx="3122085" cy="13795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02602" y="3812876"/>
            <a:ext cx="3018568" cy="2246769"/>
          </a:xfrm>
          <a:prstGeom prst="rect">
            <a:avLst/>
          </a:prstGeom>
          <a:noFill/>
        </p:spPr>
        <p:txBody>
          <a:bodyPr wrap="square" rtlCol="0">
            <a:spAutoFit/>
          </a:bodyPr>
          <a:lstStyle/>
          <a:p>
            <a:r>
              <a:rPr lang="en-US" sz="2000" dirty="0" smtClean="0"/>
              <a:t>The university campus is located in the territory of 24 hectares. </a:t>
            </a:r>
            <a:endParaRPr lang="lt-LT" sz="2000" dirty="0" smtClean="0"/>
          </a:p>
          <a:p>
            <a:r>
              <a:rPr lang="en-US" sz="2000" dirty="0" smtClean="0"/>
              <a:t>It consists of Klaipeda region traditional architectural buildings and modern buildings.</a:t>
            </a:r>
            <a:endParaRPr lang="lt-LT" sz="2000" dirty="0"/>
          </a:p>
        </p:txBody>
      </p:sp>
    </p:spTree>
    <p:extLst>
      <p:ext uri="{BB962C8B-B14F-4D97-AF65-F5344CB8AC3E}">
        <p14:creationId xmlns:p14="http://schemas.microsoft.com/office/powerpoint/2010/main" val="13348269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Retrospect">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780</TotalTime>
  <Words>1225</Words>
  <Application>Microsoft Office PowerPoint</Application>
  <PresentationFormat>On-screen Show (4:3)</PresentationFormat>
  <Paragraphs>113</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Bernard MT Condensed</vt:lpstr>
      <vt:lpstr>Calibri</vt:lpstr>
      <vt:lpstr>Garamond</vt:lpstr>
      <vt:lpstr>Times New Roman</vt:lpstr>
      <vt:lpstr>Retrospect</vt:lpstr>
      <vt:lpstr>Welcome to Klaipeda! Summer School program 16 August – 31 August, 2017  GLOBAL CHALLENGES FROM LOCAL PERSPECTIVE</vt:lpstr>
      <vt:lpstr>PowerPoint Presentation</vt:lpstr>
      <vt:lpstr>Content:</vt:lpstr>
      <vt:lpstr>Modules:</vt:lpstr>
      <vt:lpstr>Modules:</vt:lpstr>
      <vt:lpstr>Modules:</vt:lpstr>
      <vt:lpstr>Modules:</vt:lpstr>
      <vt:lpstr>Modules:</vt:lpstr>
      <vt:lpstr>Host side: Klaipeda University</vt:lpstr>
      <vt:lpstr>Host side: Klaipeda University</vt:lpstr>
      <vt:lpstr>Summer School Venue and Proposed Dates</vt:lpstr>
      <vt:lpstr>PowerPoint Presentation</vt:lpstr>
      <vt:lpstr>PowerPoint Presentation</vt:lpstr>
      <vt:lpstr>Accommodation in Klaipeda</vt:lpstr>
      <vt:lpstr>Klaipeda City is situated alongside the Baltic Sea, on beautiful west coast of the Republic of Lithuania. It is possible to arrive to the city by sea, land and air connections.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Erika Župerkienė</dc:creator>
  <cp:lastModifiedBy>Vartotojas</cp:lastModifiedBy>
  <cp:revision>60</cp:revision>
  <dcterms:created xsi:type="dcterms:W3CDTF">2016-06-14T10:03:04Z</dcterms:created>
  <dcterms:modified xsi:type="dcterms:W3CDTF">2016-11-22T10:25:57Z</dcterms:modified>
</cp:coreProperties>
</file>