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9" r:id="rId15"/>
    <p:sldId id="276" r:id="rId16"/>
    <p:sldId id="277" r:id="rId17"/>
    <p:sldId id="278" r:id="rId18"/>
    <p:sldId id="280" r:id="rId19"/>
    <p:sldId id="282" r:id="rId20"/>
    <p:sldId id="283" r:id="rId21"/>
    <p:sldId id="281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4" r:id="rId34"/>
    <p:sldId id="296" r:id="rId35"/>
    <p:sldId id="297" r:id="rId36"/>
    <p:sldId id="29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4" autoAdjust="0"/>
  </p:normalViewPr>
  <p:slideViewPr>
    <p:cSldViewPr snapToGrid="0" showGuides="1">
      <p:cViewPr varScale="1">
        <p:scale>
          <a:sx n="106" d="100"/>
          <a:sy n="106" d="100"/>
        </p:scale>
        <p:origin x="7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279DF-144D-4D1D-818D-55B6766C84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0F0774-DEAF-4DD8-81B1-099A7BC453FB}">
      <dgm:prSet phldrT="[Text]" custT="1"/>
      <dgm:spPr/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veřejná správa</a:t>
          </a:r>
        </a:p>
      </dgm:t>
    </dgm:pt>
    <dgm:pt modelId="{717634BD-EA78-4B69-B7C8-5604A2100FC0}" type="parTrans" cxnId="{2DA1C31D-CEA3-49DD-A46A-02E0E181F996}">
      <dgm:prSet/>
      <dgm:spPr/>
      <dgm:t>
        <a:bodyPr/>
        <a:lstStyle/>
        <a:p>
          <a:endParaRPr lang="cs-CZ"/>
        </a:p>
      </dgm:t>
    </dgm:pt>
    <dgm:pt modelId="{418DEF04-A9FD-4949-834F-4A0F94A4CEFD}" type="sibTrans" cxnId="{2DA1C31D-CEA3-49DD-A46A-02E0E181F996}">
      <dgm:prSet/>
      <dgm:spPr/>
      <dgm:t>
        <a:bodyPr/>
        <a:lstStyle/>
        <a:p>
          <a:endParaRPr lang="cs-CZ"/>
        </a:p>
      </dgm:t>
    </dgm:pt>
    <dgm:pt modelId="{3F1B4B73-BDED-4E89-AAF5-2DBF761F6157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státní správa</a:t>
          </a:r>
          <a:endParaRPr lang="cs-CZ" sz="2000" dirty="0"/>
        </a:p>
      </dgm:t>
    </dgm:pt>
    <dgm:pt modelId="{8464C91B-854D-4AEC-B805-74FFC4D0E36A}" type="parTrans" cxnId="{292759F1-068E-4945-A131-3193FC3FB06B}">
      <dgm:prSet/>
      <dgm:spPr/>
      <dgm:t>
        <a:bodyPr/>
        <a:lstStyle/>
        <a:p>
          <a:endParaRPr lang="cs-CZ"/>
        </a:p>
      </dgm:t>
    </dgm:pt>
    <dgm:pt modelId="{EC790472-9955-4328-8A12-B1FFB90576AE}" type="sibTrans" cxnId="{292759F1-068E-4945-A131-3193FC3FB06B}">
      <dgm:prSet/>
      <dgm:spPr/>
      <dgm:t>
        <a:bodyPr/>
        <a:lstStyle/>
        <a:p>
          <a:endParaRPr lang="cs-CZ"/>
        </a:p>
      </dgm:t>
    </dgm:pt>
    <dgm:pt modelId="{478AD14E-D79D-4343-AD53-0581A0D4A904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samospráva</a:t>
          </a:r>
          <a:endParaRPr lang="cs-CZ" sz="2000" dirty="0"/>
        </a:p>
      </dgm:t>
    </dgm:pt>
    <dgm:pt modelId="{5ECD6B37-8EE1-4CB2-8230-5A4278334FB3}" type="parTrans" cxnId="{E8A0238E-3663-4CB2-B6C7-98D795464EBD}">
      <dgm:prSet/>
      <dgm:spPr/>
      <dgm:t>
        <a:bodyPr/>
        <a:lstStyle/>
        <a:p>
          <a:endParaRPr lang="cs-CZ"/>
        </a:p>
      </dgm:t>
    </dgm:pt>
    <dgm:pt modelId="{770B06DE-EF08-44C7-A75B-1CC0A58E2962}" type="sibTrans" cxnId="{E8A0238E-3663-4CB2-B6C7-98D795464EBD}">
      <dgm:prSet/>
      <dgm:spPr/>
      <dgm:t>
        <a:bodyPr/>
        <a:lstStyle/>
        <a:p>
          <a:endParaRPr lang="cs-CZ"/>
        </a:p>
      </dgm:t>
    </dgm:pt>
    <dgm:pt modelId="{8A16BBC5-C1E9-4F9C-BBB0-E095948F706F}">
      <dgm:prSet phldrT="[Text]" custT="1"/>
      <dgm:spPr>
        <a:solidFill>
          <a:srgbClr val="7030A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ostatní veřejná správa</a:t>
          </a:r>
          <a:endParaRPr lang="cs-CZ" sz="2000" dirty="0"/>
        </a:p>
      </dgm:t>
    </dgm:pt>
    <dgm:pt modelId="{85E42D79-8D3D-4468-843E-7694533CE5B3}" type="parTrans" cxnId="{912D12C1-5C53-4C80-9F31-BD699CC50C8A}">
      <dgm:prSet/>
      <dgm:spPr/>
      <dgm:t>
        <a:bodyPr/>
        <a:lstStyle/>
        <a:p>
          <a:endParaRPr lang="cs-CZ"/>
        </a:p>
      </dgm:t>
    </dgm:pt>
    <dgm:pt modelId="{E86A628D-FD94-4F28-965D-BA16BD14D302}" type="sibTrans" cxnId="{912D12C1-5C53-4C80-9F31-BD699CC50C8A}">
      <dgm:prSet/>
      <dgm:spPr/>
      <dgm:t>
        <a:bodyPr/>
        <a:lstStyle/>
        <a:p>
          <a:endParaRPr lang="cs-CZ"/>
        </a:p>
      </dgm:t>
    </dgm:pt>
    <dgm:pt modelId="{B68CA056-8D60-4B2C-8975-67ACA9986331}" type="pres">
      <dgm:prSet presAssocID="{E7A279DF-144D-4D1D-818D-55B6766C84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058E8A-278E-42E7-A625-B2EC34136084}" type="pres">
      <dgm:prSet presAssocID="{6D0F0774-DEAF-4DD8-81B1-099A7BC453FB}" presName="hierRoot1" presStyleCnt="0">
        <dgm:presLayoutVars>
          <dgm:hierBranch val="init"/>
        </dgm:presLayoutVars>
      </dgm:prSet>
      <dgm:spPr/>
    </dgm:pt>
    <dgm:pt modelId="{042FEED4-9060-46B8-82BD-4CC613479531}" type="pres">
      <dgm:prSet presAssocID="{6D0F0774-DEAF-4DD8-81B1-099A7BC453FB}" presName="rootComposite1" presStyleCnt="0"/>
      <dgm:spPr/>
    </dgm:pt>
    <dgm:pt modelId="{9891A763-D98B-44AF-A574-27C254665369}" type="pres">
      <dgm:prSet presAssocID="{6D0F0774-DEAF-4DD8-81B1-099A7BC453FB}" presName="rootText1" presStyleLbl="node0" presStyleIdx="0" presStyleCnt="1" custScaleY="103140" custLinFactNeighborY="3345">
        <dgm:presLayoutVars>
          <dgm:chPref val="3"/>
        </dgm:presLayoutVars>
      </dgm:prSet>
      <dgm:spPr/>
    </dgm:pt>
    <dgm:pt modelId="{3A57ABDB-1CE8-4C1D-BCCE-6849963BE0C7}" type="pres">
      <dgm:prSet presAssocID="{6D0F0774-DEAF-4DD8-81B1-099A7BC453FB}" presName="rootConnector1" presStyleLbl="node1" presStyleIdx="0" presStyleCnt="0"/>
      <dgm:spPr/>
    </dgm:pt>
    <dgm:pt modelId="{B582B6A3-3B73-4B4C-A0A8-BF7671FBDC35}" type="pres">
      <dgm:prSet presAssocID="{6D0F0774-DEAF-4DD8-81B1-099A7BC453FB}" presName="hierChild2" presStyleCnt="0"/>
      <dgm:spPr/>
    </dgm:pt>
    <dgm:pt modelId="{9F7069FD-2F17-491B-8807-62CD296B3C9B}" type="pres">
      <dgm:prSet presAssocID="{8464C91B-854D-4AEC-B805-74FFC4D0E36A}" presName="Name37" presStyleLbl="parChTrans1D2" presStyleIdx="0" presStyleCnt="3"/>
      <dgm:spPr/>
    </dgm:pt>
    <dgm:pt modelId="{795FAF07-209F-4EFC-ACBB-84B8D7D778BC}" type="pres">
      <dgm:prSet presAssocID="{3F1B4B73-BDED-4E89-AAF5-2DBF761F6157}" presName="hierRoot2" presStyleCnt="0">
        <dgm:presLayoutVars>
          <dgm:hierBranch val="init"/>
        </dgm:presLayoutVars>
      </dgm:prSet>
      <dgm:spPr/>
    </dgm:pt>
    <dgm:pt modelId="{7DB02EFC-9FD1-4A0B-932D-D2E25FB84CD2}" type="pres">
      <dgm:prSet presAssocID="{3F1B4B73-BDED-4E89-AAF5-2DBF761F6157}" presName="rootComposite" presStyleCnt="0"/>
      <dgm:spPr/>
    </dgm:pt>
    <dgm:pt modelId="{C7E3D58C-7833-401C-9A53-FABE29E25875}" type="pres">
      <dgm:prSet presAssocID="{3F1B4B73-BDED-4E89-AAF5-2DBF761F6157}" presName="rootText" presStyleLbl="node2" presStyleIdx="0" presStyleCnt="3">
        <dgm:presLayoutVars>
          <dgm:chPref val="3"/>
        </dgm:presLayoutVars>
      </dgm:prSet>
      <dgm:spPr/>
    </dgm:pt>
    <dgm:pt modelId="{1F873617-A0F9-4CAF-9A91-D7EA9F7A3E89}" type="pres">
      <dgm:prSet presAssocID="{3F1B4B73-BDED-4E89-AAF5-2DBF761F6157}" presName="rootConnector" presStyleLbl="node2" presStyleIdx="0" presStyleCnt="3"/>
      <dgm:spPr/>
    </dgm:pt>
    <dgm:pt modelId="{22A4E2C3-3C32-453F-AADC-A446EF07A002}" type="pres">
      <dgm:prSet presAssocID="{3F1B4B73-BDED-4E89-AAF5-2DBF761F6157}" presName="hierChild4" presStyleCnt="0"/>
      <dgm:spPr/>
    </dgm:pt>
    <dgm:pt modelId="{8D38D376-0A19-40C1-B9CC-E0DE25ED440E}" type="pres">
      <dgm:prSet presAssocID="{3F1B4B73-BDED-4E89-AAF5-2DBF761F6157}" presName="hierChild5" presStyleCnt="0"/>
      <dgm:spPr/>
    </dgm:pt>
    <dgm:pt modelId="{C6D4227B-1B30-4E05-A5A3-5F50D8EFAA5A}" type="pres">
      <dgm:prSet presAssocID="{5ECD6B37-8EE1-4CB2-8230-5A4278334FB3}" presName="Name37" presStyleLbl="parChTrans1D2" presStyleIdx="1" presStyleCnt="3"/>
      <dgm:spPr/>
    </dgm:pt>
    <dgm:pt modelId="{837DB3DD-B57B-4EB4-9072-45CC3EFC74EF}" type="pres">
      <dgm:prSet presAssocID="{478AD14E-D79D-4343-AD53-0581A0D4A904}" presName="hierRoot2" presStyleCnt="0">
        <dgm:presLayoutVars>
          <dgm:hierBranch val="init"/>
        </dgm:presLayoutVars>
      </dgm:prSet>
      <dgm:spPr/>
    </dgm:pt>
    <dgm:pt modelId="{DCC56BF5-7CEA-4A87-A856-5B4E969E8542}" type="pres">
      <dgm:prSet presAssocID="{478AD14E-D79D-4343-AD53-0581A0D4A904}" presName="rootComposite" presStyleCnt="0"/>
      <dgm:spPr/>
    </dgm:pt>
    <dgm:pt modelId="{B4338579-3EC3-4AAC-986F-58421FCC1BEC}" type="pres">
      <dgm:prSet presAssocID="{478AD14E-D79D-4343-AD53-0581A0D4A904}" presName="rootText" presStyleLbl="node2" presStyleIdx="1" presStyleCnt="3">
        <dgm:presLayoutVars>
          <dgm:chPref val="3"/>
        </dgm:presLayoutVars>
      </dgm:prSet>
      <dgm:spPr/>
    </dgm:pt>
    <dgm:pt modelId="{30B5CFD5-EF86-490B-82A8-72451C26D6FE}" type="pres">
      <dgm:prSet presAssocID="{478AD14E-D79D-4343-AD53-0581A0D4A904}" presName="rootConnector" presStyleLbl="node2" presStyleIdx="1" presStyleCnt="3"/>
      <dgm:spPr/>
    </dgm:pt>
    <dgm:pt modelId="{992976E6-166E-4BC4-9C0B-E9C8D7537DD0}" type="pres">
      <dgm:prSet presAssocID="{478AD14E-D79D-4343-AD53-0581A0D4A904}" presName="hierChild4" presStyleCnt="0"/>
      <dgm:spPr/>
    </dgm:pt>
    <dgm:pt modelId="{DF0EE707-C9BC-4B4A-8EDC-E946FDDD7A3C}" type="pres">
      <dgm:prSet presAssocID="{478AD14E-D79D-4343-AD53-0581A0D4A904}" presName="hierChild5" presStyleCnt="0"/>
      <dgm:spPr/>
    </dgm:pt>
    <dgm:pt modelId="{10BFEDC2-BCCC-4D7D-9C18-E333E74CC051}" type="pres">
      <dgm:prSet presAssocID="{85E42D79-8D3D-4468-843E-7694533CE5B3}" presName="Name37" presStyleLbl="parChTrans1D2" presStyleIdx="2" presStyleCnt="3"/>
      <dgm:spPr/>
    </dgm:pt>
    <dgm:pt modelId="{09D0F0EC-5D2D-48DE-8DF5-B5676BBD7668}" type="pres">
      <dgm:prSet presAssocID="{8A16BBC5-C1E9-4F9C-BBB0-E095948F706F}" presName="hierRoot2" presStyleCnt="0">
        <dgm:presLayoutVars>
          <dgm:hierBranch val="init"/>
        </dgm:presLayoutVars>
      </dgm:prSet>
      <dgm:spPr/>
    </dgm:pt>
    <dgm:pt modelId="{4F56F303-624B-4B55-BE66-0967EC4FB348}" type="pres">
      <dgm:prSet presAssocID="{8A16BBC5-C1E9-4F9C-BBB0-E095948F706F}" presName="rootComposite" presStyleCnt="0"/>
      <dgm:spPr/>
    </dgm:pt>
    <dgm:pt modelId="{3CD4B595-689A-44C4-B9D8-353F772C8854}" type="pres">
      <dgm:prSet presAssocID="{8A16BBC5-C1E9-4F9C-BBB0-E095948F706F}" presName="rootText" presStyleLbl="node2" presStyleIdx="2" presStyleCnt="3">
        <dgm:presLayoutVars>
          <dgm:chPref val="3"/>
        </dgm:presLayoutVars>
      </dgm:prSet>
      <dgm:spPr/>
    </dgm:pt>
    <dgm:pt modelId="{4E4A8BEA-B2C7-4805-83F6-2190306792E9}" type="pres">
      <dgm:prSet presAssocID="{8A16BBC5-C1E9-4F9C-BBB0-E095948F706F}" presName="rootConnector" presStyleLbl="node2" presStyleIdx="2" presStyleCnt="3"/>
      <dgm:spPr/>
    </dgm:pt>
    <dgm:pt modelId="{C7B777AB-C6F1-495C-91C7-CD44E67CD34A}" type="pres">
      <dgm:prSet presAssocID="{8A16BBC5-C1E9-4F9C-BBB0-E095948F706F}" presName="hierChild4" presStyleCnt="0"/>
      <dgm:spPr/>
    </dgm:pt>
    <dgm:pt modelId="{ADF43707-FEB0-4C33-8DC7-1DA8F1F0A10A}" type="pres">
      <dgm:prSet presAssocID="{8A16BBC5-C1E9-4F9C-BBB0-E095948F706F}" presName="hierChild5" presStyleCnt="0"/>
      <dgm:spPr/>
    </dgm:pt>
    <dgm:pt modelId="{EC4A8638-1ECE-43D3-80C6-6311CB8A781A}" type="pres">
      <dgm:prSet presAssocID="{6D0F0774-DEAF-4DD8-81B1-099A7BC453FB}" presName="hierChild3" presStyleCnt="0"/>
      <dgm:spPr/>
    </dgm:pt>
  </dgm:ptLst>
  <dgm:cxnLst>
    <dgm:cxn modelId="{6FF99115-EE27-48F5-95F0-FF7CA80DFB48}" type="presOf" srcId="{478AD14E-D79D-4343-AD53-0581A0D4A904}" destId="{30B5CFD5-EF86-490B-82A8-72451C26D6FE}" srcOrd="1" destOrd="0" presId="urn:microsoft.com/office/officeart/2005/8/layout/orgChart1"/>
    <dgm:cxn modelId="{2DA1C31D-CEA3-49DD-A46A-02E0E181F996}" srcId="{E7A279DF-144D-4D1D-818D-55B6766C8400}" destId="{6D0F0774-DEAF-4DD8-81B1-099A7BC453FB}" srcOrd="0" destOrd="0" parTransId="{717634BD-EA78-4B69-B7C8-5604A2100FC0}" sibTransId="{418DEF04-A9FD-4949-834F-4A0F94A4CEFD}"/>
    <dgm:cxn modelId="{A5425C2F-4529-4122-B1CB-E0EB2A959F2E}" type="presOf" srcId="{8A16BBC5-C1E9-4F9C-BBB0-E095948F706F}" destId="{4E4A8BEA-B2C7-4805-83F6-2190306792E9}" srcOrd="1" destOrd="0" presId="urn:microsoft.com/office/officeart/2005/8/layout/orgChart1"/>
    <dgm:cxn modelId="{ECE5CD5F-673F-4D1D-A4E4-886E51BC3055}" type="presOf" srcId="{3F1B4B73-BDED-4E89-AAF5-2DBF761F6157}" destId="{C7E3D58C-7833-401C-9A53-FABE29E25875}" srcOrd="0" destOrd="0" presId="urn:microsoft.com/office/officeart/2005/8/layout/orgChart1"/>
    <dgm:cxn modelId="{1CFABB6F-1771-4C9C-8844-4D4E076B7899}" type="presOf" srcId="{478AD14E-D79D-4343-AD53-0581A0D4A904}" destId="{B4338579-3EC3-4AAC-986F-58421FCC1BEC}" srcOrd="0" destOrd="0" presId="urn:microsoft.com/office/officeart/2005/8/layout/orgChart1"/>
    <dgm:cxn modelId="{376D6751-4AE7-439A-B3F3-85BA565E0156}" type="presOf" srcId="{E7A279DF-144D-4D1D-818D-55B6766C8400}" destId="{B68CA056-8D60-4B2C-8975-67ACA9986331}" srcOrd="0" destOrd="0" presId="urn:microsoft.com/office/officeart/2005/8/layout/orgChart1"/>
    <dgm:cxn modelId="{DA4A1E59-7288-43AD-A539-4330F5A84157}" type="presOf" srcId="{6D0F0774-DEAF-4DD8-81B1-099A7BC453FB}" destId="{9891A763-D98B-44AF-A574-27C254665369}" srcOrd="0" destOrd="0" presId="urn:microsoft.com/office/officeart/2005/8/layout/orgChart1"/>
    <dgm:cxn modelId="{E8A0238E-3663-4CB2-B6C7-98D795464EBD}" srcId="{6D0F0774-DEAF-4DD8-81B1-099A7BC453FB}" destId="{478AD14E-D79D-4343-AD53-0581A0D4A904}" srcOrd="1" destOrd="0" parTransId="{5ECD6B37-8EE1-4CB2-8230-5A4278334FB3}" sibTransId="{770B06DE-EF08-44C7-A75B-1CC0A58E2962}"/>
    <dgm:cxn modelId="{0F2DF4A0-1CDC-43ED-8167-5D0316F2EE91}" type="presOf" srcId="{8A16BBC5-C1E9-4F9C-BBB0-E095948F706F}" destId="{3CD4B595-689A-44C4-B9D8-353F772C8854}" srcOrd="0" destOrd="0" presId="urn:microsoft.com/office/officeart/2005/8/layout/orgChart1"/>
    <dgm:cxn modelId="{6B0C7EB1-0B4B-4E30-B34B-52EA4AD20140}" type="presOf" srcId="{3F1B4B73-BDED-4E89-AAF5-2DBF761F6157}" destId="{1F873617-A0F9-4CAF-9A91-D7EA9F7A3E89}" srcOrd="1" destOrd="0" presId="urn:microsoft.com/office/officeart/2005/8/layout/orgChart1"/>
    <dgm:cxn modelId="{912D12C1-5C53-4C80-9F31-BD699CC50C8A}" srcId="{6D0F0774-DEAF-4DD8-81B1-099A7BC453FB}" destId="{8A16BBC5-C1E9-4F9C-BBB0-E095948F706F}" srcOrd="2" destOrd="0" parTransId="{85E42D79-8D3D-4468-843E-7694533CE5B3}" sibTransId="{E86A628D-FD94-4F28-965D-BA16BD14D302}"/>
    <dgm:cxn modelId="{ACA002DA-D962-4473-836D-F7543DA17FD3}" type="presOf" srcId="{8464C91B-854D-4AEC-B805-74FFC4D0E36A}" destId="{9F7069FD-2F17-491B-8807-62CD296B3C9B}" srcOrd="0" destOrd="0" presId="urn:microsoft.com/office/officeart/2005/8/layout/orgChart1"/>
    <dgm:cxn modelId="{4C2769ED-21B0-475A-8138-C817623B98D3}" type="presOf" srcId="{6D0F0774-DEAF-4DD8-81B1-099A7BC453FB}" destId="{3A57ABDB-1CE8-4C1D-BCCE-6849963BE0C7}" srcOrd="1" destOrd="0" presId="urn:microsoft.com/office/officeart/2005/8/layout/orgChart1"/>
    <dgm:cxn modelId="{682526EE-2033-4FEC-854C-79DC745773A8}" type="presOf" srcId="{85E42D79-8D3D-4468-843E-7694533CE5B3}" destId="{10BFEDC2-BCCC-4D7D-9C18-E333E74CC051}" srcOrd="0" destOrd="0" presId="urn:microsoft.com/office/officeart/2005/8/layout/orgChart1"/>
    <dgm:cxn modelId="{292759F1-068E-4945-A131-3193FC3FB06B}" srcId="{6D0F0774-DEAF-4DD8-81B1-099A7BC453FB}" destId="{3F1B4B73-BDED-4E89-AAF5-2DBF761F6157}" srcOrd="0" destOrd="0" parTransId="{8464C91B-854D-4AEC-B805-74FFC4D0E36A}" sibTransId="{EC790472-9955-4328-8A12-B1FFB90576AE}"/>
    <dgm:cxn modelId="{52F479F4-D41B-44E0-9EBB-C263D6B71E7C}" type="presOf" srcId="{5ECD6B37-8EE1-4CB2-8230-5A4278334FB3}" destId="{C6D4227B-1B30-4E05-A5A3-5F50D8EFAA5A}" srcOrd="0" destOrd="0" presId="urn:microsoft.com/office/officeart/2005/8/layout/orgChart1"/>
    <dgm:cxn modelId="{E78EF36A-E50F-47AC-8B78-BC1DB274E605}" type="presParOf" srcId="{B68CA056-8D60-4B2C-8975-67ACA9986331}" destId="{F4058E8A-278E-42E7-A625-B2EC34136084}" srcOrd="0" destOrd="0" presId="urn:microsoft.com/office/officeart/2005/8/layout/orgChart1"/>
    <dgm:cxn modelId="{72BA089A-4D26-4868-8469-2F69A3F00862}" type="presParOf" srcId="{F4058E8A-278E-42E7-A625-B2EC34136084}" destId="{042FEED4-9060-46B8-82BD-4CC613479531}" srcOrd="0" destOrd="0" presId="urn:microsoft.com/office/officeart/2005/8/layout/orgChart1"/>
    <dgm:cxn modelId="{2129D056-C8B9-437C-91B7-BF18BC7B3869}" type="presParOf" srcId="{042FEED4-9060-46B8-82BD-4CC613479531}" destId="{9891A763-D98B-44AF-A574-27C254665369}" srcOrd="0" destOrd="0" presId="urn:microsoft.com/office/officeart/2005/8/layout/orgChart1"/>
    <dgm:cxn modelId="{F14621B0-5983-48E2-9A81-0CB05E92C5F4}" type="presParOf" srcId="{042FEED4-9060-46B8-82BD-4CC613479531}" destId="{3A57ABDB-1CE8-4C1D-BCCE-6849963BE0C7}" srcOrd="1" destOrd="0" presId="urn:microsoft.com/office/officeart/2005/8/layout/orgChart1"/>
    <dgm:cxn modelId="{AD7438D6-D1B7-4D4D-855E-4EB7C7784F6D}" type="presParOf" srcId="{F4058E8A-278E-42E7-A625-B2EC34136084}" destId="{B582B6A3-3B73-4B4C-A0A8-BF7671FBDC35}" srcOrd="1" destOrd="0" presId="urn:microsoft.com/office/officeart/2005/8/layout/orgChart1"/>
    <dgm:cxn modelId="{7FCDD4B5-4009-4E11-9F54-8395D5826B09}" type="presParOf" srcId="{B582B6A3-3B73-4B4C-A0A8-BF7671FBDC35}" destId="{9F7069FD-2F17-491B-8807-62CD296B3C9B}" srcOrd="0" destOrd="0" presId="urn:microsoft.com/office/officeart/2005/8/layout/orgChart1"/>
    <dgm:cxn modelId="{C1DAF897-44C6-4EE6-861F-7A1ECF6CD9DD}" type="presParOf" srcId="{B582B6A3-3B73-4B4C-A0A8-BF7671FBDC35}" destId="{795FAF07-209F-4EFC-ACBB-84B8D7D778BC}" srcOrd="1" destOrd="0" presId="urn:microsoft.com/office/officeart/2005/8/layout/orgChart1"/>
    <dgm:cxn modelId="{1C6C03DA-7865-4846-AE0C-535D26B4C9A1}" type="presParOf" srcId="{795FAF07-209F-4EFC-ACBB-84B8D7D778BC}" destId="{7DB02EFC-9FD1-4A0B-932D-D2E25FB84CD2}" srcOrd="0" destOrd="0" presId="urn:microsoft.com/office/officeart/2005/8/layout/orgChart1"/>
    <dgm:cxn modelId="{79BB5D43-AB79-430D-B7C1-864E1AAB52A2}" type="presParOf" srcId="{7DB02EFC-9FD1-4A0B-932D-D2E25FB84CD2}" destId="{C7E3D58C-7833-401C-9A53-FABE29E25875}" srcOrd="0" destOrd="0" presId="urn:microsoft.com/office/officeart/2005/8/layout/orgChart1"/>
    <dgm:cxn modelId="{DBECA257-F94F-4239-B287-A18E26445249}" type="presParOf" srcId="{7DB02EFC-9FD1-4A0B-932D-D2E25FB84CD2}" destId="{1F873617-A0F9-4CAF-9A91-D7EA9F7A3E89}" srcOrd="1" destOrd="0" presId="urn:microsoft.com/office/officeart/2005/8/layout/orgChart1"/>
    <dgm:cxn modelId="{98C41BAD-5027-4BCB-B8AB-A988AE46F52E}" type="presParOf" srcId="{795FAF07-209F-4EFC-ACBB-84B8D7D778BC}" destId="{22A4E2C3-3C32-453F-AADC-A446EF07A002}" srcOrd="1" destOrd="0" presId="urn:microsoft.com/office/officeart/2005/8/layout/orgChart1"/>
    <dgm:cxn modelId="{6765936D-DB0E-46A9-B070-24598AE99316}" type="presParOf" srcId="{795FAF07-209F-4EFC-ACBB-84B8D7D778BC}" destId="{8D38D376-0A19-40C1-B9CC-E0DE25ED440E}" srcOrd="2" destOrd="0" presId="urn:microsoft.com/office/officeart/2005/8/layout/orgChart1"/>
    <dgm:cxn modelId="{A6675964-B198-4F08-9088-208D10597597}" type="presParOf" srcId="{B582B6A3-3B73-4B4C-A0A8-BF7671FBDC35}" destId="{C6D4227B-1B30-4E05-A5A3-5F50D8EFAA5A}" srcOrd="2" destOrd="0" presId="urn:microsoft.com/office/officeart/2005/8/layout/orgChart1"/>
    <dgm:cxn modelId="{95AB85E6-D9E2-476F-A07E-5A77A7E431BA}" type="presParOf" srcId="{B582B6A3-3B73-4B4C-A0A8-BF7671FBDC35}" destId="{837DB3DD-B57B-4EB4-9072-45CC3EFC74EF}" srcOrd="3" destOrd="0" presId="urn:microsoft.com/office/officeart/2005/8/layout/orgChart1"/>
    <dgm:cxn modelId="{53F10C36-B309-413B-95D7-7FD9FBC27870}" type="presParOf" srcId="{837DB3DD-B57B-4EB4-9072-45CC3EFC74EF}" destId="{DCC56BF5-7CEA-4A87-A856-5B4E969E8542}" srcOrd="0" destOrd="0" presId="urn:microsoft.com/office/officeart/2005/8/layout/orgChart1"/>
    <dgm:cxn modelId="{97512EE9-0D53-458E-9D3A-031864133852}" type="presParOf" srcId="{DCC56BF5-7CEA-4A87-A856-5B4E969E8542}" destId="{B4338579-3EC3-4AAC-986F-58421FCC1BEC}" srcOrd="0" destOrd="0" presId="urn:microsoft.com/office/officeart/2005/8/layout/orgChart1"/>
    <dgm:cxn modelId="{A35E0B68-3F37-499C-AA53-F57D0819C65C}" type="presParOf" srcId="{DCC56BF5-7CEA-4A87-A856-5B4E969E8542}" destId="{30B5CFD5-EF86-490B-82A8-72451C26D6FE}" srcOrd="1" destOrd="0" presId="urn:microsoft.com/office/officeart/2005/8/layout/orgChart1"/>
    <dgm:cxn modelId="{0A66CBFD-DED0-4027-A214-423933EDDBD6}" type="presParOf" srcId="{837DB3DD-B57B-4EB4-9072-45CC3EFC74EF}" destId="{992976E6-166E-4BC4-9C0B-E9C8D7537DD0}" srcOrd="1" destOrd="0" presId="urn:microsoft.com/office/officeart/2005/8/layout/orgChart1"/>
    <dgm:cxn modelId="{18F5128D-A312-4B48-9682-336301D647C3}" type="presParOf" srcId="{837DB3DD-B57B-4EB4-9072-45CC3EFC74EF}" destId="{DF0EE707-C9BC-4B4A-8EDC-E946FDDD7A3C}" srcOrd="2" destOrd="0" presId="urn:microsoft.com/office/officeart/2005/8/layout/orgChart1"/>
    <dgm:cxn modelId="{B643FC35-41AA-4A21-82F2-563874E6C5C4}" type="presParOf" srcId="{B582B6A3-3B73-4B4C-A0A8-BF7671FBDC35}" destId="{10BFEDC2-BCCC-4D7D-9C18-E333E74CC051}" srcOrd="4" destOrd="0" presId="urn:microsoft.com/office/officeart/2005/8/layout/orgChart1"/>
    <dgm:cxn modelId="{97CD18DE-B878-44BA-B221-870468EF91F3}" type="presParOf" srcId="{B582B6A3-3B73-4B4C-A0A8-BF7671FBDC35}" destId="{09D0F0EC-5D2D-48DE-8DF5-B5676BBD7668}" srcOrd="5" destOrd="0" presId="urn:microsoft.com/office/officeart/2005/8/layout/orgChart1"/>
    <dgm:cxn modelId="{8387820B-A197-42C3-BF3D-B68CB9682244}" type="presParOf" srcId="{09D0F0EC-5D2D-48DE-8DF5-B5676BBD7668}" destId="{4F56F303-624B-4B55-BE66-0967EC4FB348}" srcOrd="0" destOrd="0" presId="urn:microsoft.com/office/officeart/2005/8/layout/orgChart1"/>
    <dgm:cxn modelId="{DE5C9FDC-8BB4-4202-8EE8-53E1A04E61A0}" type="presParOf" srcId="{4F56F303-624B-4B55-BE66-0967EC4FB348}" destId="{3CD4B595-689A-44C4-B9D8-353F772C8854}" srcOrd="0" destOrd="0" presId="urn:microsoft.com/office/officeart/2005/8/layout/orgChart1"/>
    <dgm:cxn modelId="{8949AEB3-ECA4-4A35-9EE3-A3D14CFA9A5D}" type="presParOf" srcId="{4F56F303-624B-4B55-BE66-0967EC4FB348}" destId="{4E4A8BEA-B2C7-4805-83F6-2190306792E9}" srcOrd="1" destOrd="0" presId="urn:microsoft.com/office/officeart/2005/8/layout/orgChart1"/>
    <dgm:cxn modelId="{2D494006-03C9-4EE2-B505-BFE3EB8648D3}" type="presParOf" srcId="{09D0F0EC-5D2D-48DE-8DF5-B5676BBD7668}" destId="{C7B777AB-C6F1-495C-91C7-CD44E67CD34A}" srcOrd="1" destOrd="0" presId="urn:microsoft.com/office/officeart/2005/8/layout/orgChart1"/>
    <dgm:cxn modelId="{4CB208CA-5550-4966-8A72-92226451A689}" type="presParOf" srcId="{09D0F0EC-5D2D-48DE-8DF5-B5676BBD7668}" destId="{ADF43707-FEB0-4C33-8DC7-1DA8F1F0A10A}" srcOrd="2" destOrd="0" presId="urn:microsoft.com/office/officeart/2005/8/layout/orgChart1"/>
    <dgm:cxn modelId="{A037BF7E-0AB9-42B9-8BE4-199DB7CFAA79}" type="presParOf" srcId="{F4058E8A-278E-42E7-A625-B2EC34136084}" destId="{EC4A8638-1ECE-43D3-80C6-6311CB8A78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279DF-144D-4D1D-818D-55B6766C84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0F0774-DEAF-4DD8-81B1-099A7BC453FB}">
      <dgm:prSet phldrT="[Text]" custT="1"/>
      <dgm:spPr/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veřejná správa</a:t>
          </a:r>
        </a:p>
      </dgm:t>
    </dgm:pt>
    <dgm:pt modelId="{717634BD-EA78-4B69-B7C8-5604A2100FC0}" type="parTrans" cxnId="{2DA1C31D-CEA3-49DD-A46A-02E0E181F996}">
      <dgm:prSet/>
      <dgm:spPr/>
      <dgm:t>
        <a:bodyPr/>
        <a:lstStyle/>
        <a:p>
          <a:endParaRPr lang="cs-CZ"/>
        </a:p>
      </dgm:t>
    </dgm:pt>
    <dgm:pt modelId="{418DEF04-A9FD-4949-834F-4A0F94A4CEFD}" type="sibTrans" cxnId="{2DA1C31D-CEA3-49DD-A46A-02E0E181F996}">
      <dgm:prSet/>
      <dgm:spPr/>
      <dgm:t>
        <a:bodyPr/>
        <a:lstStyle/>
        <a:p>
          <a:endParaRPr lang="cs-CZ"/>
        </a:p>
      </dgm:t>
    </dgm:pt>
    <dgm:pt modelId="{3F1B4B73-BDED-4E89-AAF5-2DBF761F6157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státní správa</a:t>
          </a:r>
          <a:endParaRPr lang="cs-CZ" sz="2000" dirty="0"/>
        </a:p>
      </dgm:t>
    </dgm:pt>
    <dgm:pt modelId="{8464C91B-854D-4AEC-B805-74FFC4D0E36A}" type="parTrans" cxnId="{292759F1-068E-4945-A131-3193FC3FB06B}">
      <dgm:prSet/>
      <dgm:spPr/>
      <dgm:t>
        <a:bodyPr/>
        <a:lstStyle/>
        <a:p>
          <a:endParaRPr lang="cs-CZ"/>
        </a:p>
      </dgm:t>
    </dgm:pt>
    <dgm:pt modelId="{EC790472-9955-4328-8A12-B1FFB90576AE}" type="sibTrans" cxnId="{292759F1-068E-4945-A131-3193FC3FB06B}">
      <dgm:prSet/>
      <dgm:spPr/>
      <dgm:t>
        <a:bodyPr/>
        <a:lstStyle/>
        <a:p>
          <a:endParaRPr lang="cs-CZ"/>
        </a:p>
      </dgm:t>
    </dgm:pt>
    <dgm:pt modelId="{478AD14E-D79D-4343-AD53-0581A0D4A904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samospráva</a:t>
          </a:r>
          <a:endParaRPr lang="cs-CZ" sz="2000" dirty="0"/>
        </a:p>
      </dgm:t>
    </dgm:pt>
    <dgm:pt modelId="{5ECD6B37-8EE1-4CB2-8230-5A4278334FB3}" type="parTrans" cxnId="{E8A0238E-3663-4CB2-B6C7-98D795464EBD}">
      <dgm:prSet/>
      <dgm:spPr/>
      <dgm:t>
        <a:bodyPr/>
        <a:lstStyle/>
        <a:p>
          <a:endParaRPr lang="cs-CZ"/>
        </a:p>
      </dgm:t>
    </dgm:pt>
    <dgm:pt modelId="{770B06DE-EF08-44C7-A75B-1CC0A58E2962}" type="sibTrans" cxnId="{E8A0238E-3663-4CB2-B6C7-98D795464EBD}">
      <dgm:prSet/>
      <dgm:spPr/>
      <dgm:t>
        <a:bodyPr/>
        <a:lstStyle/>
        <a:p>
          <a:endParaRPr lang="cs-CZ"/>
        </a:p>
      </dgm:t>
    </dgm:pt>
    <dgm:pt modelId="{8A16BBC5-C1E9-4F9C-BBB0-E095948F706F}">
      <dgm:prSet phldrT="[Text]" custT="1"/>
      <dgm:spPr>
        <a:solidFill>
          <a:srgbClr val="7030A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ostatní veřejná správa</a:t>
          </a:r>
          <a:endParaRPr lang="cs-CZ" sz="2000" dirty="0"/>
        </a:p>
      </dgm:t>
    </dgm:pt>
    <dgm:pt modelId="{85E42D79-8D3D-4468-843E-7694533CE5B3}" type="parTrans" cxnId="{912D12C1-5C53-4C80-9F31-BD699CC50C8A}">
      <dgm:prSet/>
      <dgm:spPr/>
      <dgm:t>
        <a:bodyPr/>
        <a:lstStyle/>
        <a:p>
          <a:endParaRPr lang="cs-CZ"/>
        </a:p>
      </dgm:t>
    </dgm:pt>
    <dgm:pt modelId="{E86A628D-FD94-4F28-965D-BA16BD14D302}" type="sibTrans" cxnId="{912D12C1-5C53-4C80-9F31-BD699CC50C8A}">
      <dgm:prSet/>
      <dgm:spPr/>
      <dgm:t>
        <a:bodyPr/>
        <a:lstStyle/>
        <a:p>
          <a:endParaRPr lang="cs-CZ"/>
        </a:p>
      </dgm:t>
    </dgm:pt>
    <dgm:pt modelId="{B68CA056-8D60-4B2C-8975-67ACA9986331}" type="pres">
      <dgm:prSet presAssocID="{E7A279DF-144D-4D1D-818D-55B6766C84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058E8A-278E-42E7-A625-B2EC34136084}" type="pres">
      <dgm:prSet presAssocID="{6D0F0774-DEAF-4DD8-81B1-099A7BC453FB}" presName="hierRoot1" presStyleCnt="0">
        <dgm:presLayoutVars>
          <dgm:hierBranch val="init"/>
        </dgm:presLayoutVars>
      </dgm:prSet>
      <dgm:spPr/>
    </dgm:pt>
    <dgm:pt modelId="{042FEED4-9060-46B8-82BD-4CC613479531}" type="pres">
      <dgm:prSet presAssocID="{6D0F0774-DEAF-4DD8-81B1-099A7BC453FB}" presName="rootComposite1" presStyleCnt="0"/>
      <dgm:spPr/>
    </dgm:pt>
    <dgm:pt modelId="{9891A763-D98B-44AF-A574-27C254665369}" type="pres">
      <dgm:prSet presAssocID="{6D0F0774-DEAF-4DD8-81B1-099A7BC453FB}" presName="rootText1" presStyleLbl="node0" presStyleIdx="0" presStyleCnt="1" custScaleY="103140">
        <dgm:presLayoutVars>
          <dgm:chPref val="3"/>
        </dgm:presLayoutVars>
      </dgm:prSet>
      <dgm:spPr/>
    </dgm:pt>
    <dgm:pt modelId="{3A57ABDB-1CE8-4C1D-BCCE-6849963BE0C7}" type="pres">
      <dgm:prSet presAssocID="{6D0F0774-DEAF-4DD8-81B1-099A7BC453FB}" presName="rootConnector1" presStyleLbl="node1" presStyleIdx="0" presStyleCnt="0"/>
      <dgm:spPr/>
    </dgm:pt>
    <dgm:pt modelId="{B582B6A3-3B73-4B4C-A0A8-BF7671FBDC35}" type="pres">
      <dgm:prSet presAssocID="{6D0F0774-DEAF-4DD8-81B1-099A7BC453FB}" presName="hierChild2" presStyleCnt="0"/>
      <dgm:spPr/>
    </dgm:pt>
    <dgm:pt modelId="{9F7069FD-2F17-491B-8807-62CD296B3C9B}" type="pres">
      <dgm:prSet presAssocID="{8464C91B-854D-4AEC-B805-74FFC4D0E36A}" presName="Name37" presStyleLbl="parChTrans1D2" presStyleIdx="0" presStyleCnt="3"/>
      <dgm:spPr/>
    </dgm:pt>
    <dgm:pt modelId="{795FAF07-209F-4EFC-ACBB-84B8D7D778BC}" type="pres">
      <dgm:prSet presAssocID="{3F1B4B73-BDED-4E89-AAF5-2DBF761F6157}" presName="hierRoot2" presStyleCnt="0">
        <dgm:presLayoutVars>
          <dgm:hierBranch val="init"/>
        </dgm:presLayoutVars>
      </dgm:prSet>
      <dgm:spPr/>
    </dgm:pt>
    <dgm:pt modelId="{7DB02EFC-9FD1-4A0B-932D-D2E25FB84CD2}" type="pres">
      <dgm:prSet presAssocID="{3F1B4B73-BDED-4E89-AAF5-2DBF761F6157}" presName="rootComposite" presStyleCnt="0"/>
      <dgm:spPr/>
    </dgm:pt>
    <dgm:pt modelId="{C7E3D58C-7833-401C-9A53-FABE29E25875}" type="pres">
      <dgm:prSet presAssocID="{3F1B4B73-BDED-4E89-AAF5-2DBF761F6157}" presName="rootText" presStyleLbl="node2" presStyleIdx="0" presStyleCnt="3">
        <dgm:presLayoutVars>
          <dgm:chPref val="3"/>
        </dgm:presLayoutVars>
      </dgm:prSet>
      <dgm:spPr/>
    </dgm:pt>
    <dgm:pt modelId="{1F873617-A0F9-4CAF-9A91-D7EA9F7A3E89}" type="pres">
      <dgm:prSet presAssocID="{3F1B4B73-BDED-4E89-AAF5-2DBF761F6157}" presName="rootConnector" presStyleLbl="node2" presStyleIdx="0" presStyleCnt="3"/>
      <dgm:spPr/>
    </dgm:pt>
    <dgm:pt modelId="{22A4E2C3-3C32-453F-AADC-A446EF07A002}" type="pres">
      <dgm:prSet presAssocID="{3F1B4B73-BDED-4E89-AAF5-2DBF761F6157}" presName="hierChild4" presStyleCnt="0"/>
      <dgm:spPr/>
    </dgm:pt>
    <dgm:pt modelId="{8D38D376-0A19-40C1-B9CC-E0DE25ED440E}" type="pres">
      <dgm:prSet presAssocID="{3F1B4B73-BDED-4E89-AAF5-2DBF761F6157}" presName="hierChild5" presStyleCnt="0"/>
      <dgm:spPr/>
    </dgm:pt>
    <dgm:pt modelId="{C6D4227B-1B30-4E05-A5A3-5F50D8EFAA5A}" type="pres">
      <dgm:prSet presAssocID="{5ECD6B37-8EE1-4CB2-8230-5A4278334FB3}" presName="Name37" presStyleLbl="parChTrans1D2" presStyleIdx="1" presStyleCnt="3"/>
      <dgm:spPr/>
    </dgm:pt>
    <dgm:pt modelId="{837DB3DD-B57B-4EB4-9072-45CC3EFC74EF}" type="pres">
      <dgm:prSet presAssocID="{478AD14E-D79D-4343-AD53-0581A0D4A904}" presName="hierRoot2" presStyleCnt="0">
        <dgm:presLayoutVars>
          <dgm:hierBranch val="init"/>
        </dgm:presLayoutVars>
      </dgm:prSet>
      <dgm:spPr/>
    </dgm:pt>
    <dgm:pt modelId="{DCC56BF5-7CEA-4A87-A856-5B4E969E8542}" type="pres">
      <dgm:prSet presAssocID="{478AD14E-D79D-4343-AD53-0581A0D4A904}" presName="rootComposite" presStyleCnt="0"/>
      <dgm:spPr/>
    </dgm:pt>
    <dgm:pt modelId="{B4338579-3EC3-4AAC-986F-58421FCC1BEC}" type="pres">
      <dgm:prSet presAssocID="{478AD14E-D79D-4343-AD53-0581A0D4A904}" presName="rootText" presStyleLbl="node2" presStyleIdx="1" presStyleCnt="3">
        <dgm:presLayoutVars>
          <dgm:chPref val="3"/>
        </dgm:presLayoutVars>
      </dgm:prSet>
      <dgm:spPr/>
    </dgm:pt>
    <dgm:pt modelId="{30B5CFD5-EF86-490B-82A8-72451C26D6FE}" type="pres">
      <dgm:prSet presAssocID="{478AD14E-D79D-4343-AD53-0581A0D4A904}" presName="rootConnector" presStyleLbl="node2" presStyleIdx="1" presStyleCnt="3"/>
      <dgm:spPr/>
    </dgm:pt>
    <dgm:pt modelId="{992976E6-166E-4BC4-9C0B-E9C8D7537DD0}" type="pres">
      <dgm:prSet presAssocID="{478AD14E-D79D-4343-AD53-0581A0D4A904}" presName="hierChild4" presStyleCnt="0"/>
      <dgm:spPr/>
    </dgm:pt>
    <dgm:pt modelId="{DF0EE707-C9BC-4B4A-8EDC-E946FDDD7A3C}" type="pres">
      <dgm:prSet presAssocID="{478AD14E-D79D-4343-AD53-0581A0D4A904}" presName="hierChild5" presStyleCnt="0"/>
      <dgm:spPr/>
    </dgm:pt>
    <dgm:pt modelId="{10BFEDC2-BCCC-4D7D-9C18-E333E74CC051}" type="pres">
      <dgm:prSet presAssocID="{85E42D79-8D3D-4468-843E-7694533CE5B3}" presName="Name37" presStyleLbl="parChTrans1D2" presStyleIdx="2" presStyleCnt="3"/>
      <dgm:spPr/>
    </dgm:pt>
    <dgm:pt modelId="{09D0F0EC-5D2D-48DE-8DF5-B5676BBD7668}" type="pres">
      <dgm:prSet presAssocID="{8A16BBC5-C1E9-4F9C-BBB0-E095948F706F}" presName="hierRoot2" presStyleCnt="0">
        <dgm:presLayoutVars>
          <dgm:hierBranch val="init"/>
        </dgm:presLayoutVars>
      </dgm:prSet>
      <dgm:spPr/>
    </dgm:pt>
    <dgm:pt modelId="{4F56F303-624B-4B55-BE66-0967EC4FB348}" type="pres">
      <dgm:prSet presAssocID="{8A16BBC5-C1E9-4F9C-BBB0-E095948F706F}" presName="rootComposite" presStyleCnt="0"/>
      <dgm:spPr/>
    </dgm:pt>
    <dgm:pt modelId="{3CD4B595-689A-44C4-B9D8-353F772C8854}" type="pres">
      <dgm:prSet presAssocID="{8A16BBC5-C1E9-4F9C-BBB0-E095948F706F}" presName="rootText" presStyleLbl="node2" presStyleIdx="2" presStyleCnt="3">
        <dgm:presLayoutVars>
          <dgm:chPref val="3"/>
        </dgm:presLayoutVars>
      </dgm:prSet>
      <dgm:spPr/>
    </dgm:pt>
    <dgm:pt modelId="{4E4A8BEA-B2C7-4805-83F6-2190306792E9}" type="pres">
      <dgm:prSet presAssocID="{8A16BBC5-C1E9-4F9C-BBB0-E095948F706F}" presName="rootConnector" presStyleLbl="node2" presStyleIdx="2" presStyleCnt="3"/>
      <dgm:spPr/>
    </dgm:pt>
    <dgm:pt modelId="{C7B777AB-C6F1-495C-91C7-CD44E67CD34A}" type="pres">
      <dgm:prSet presAssocID="{8A16BBC5-C1E9-4F9C-BBB0-E095948F706F}" presName="hierChild4" presStyleCnt="0"/>
      <dgm:spPr/>
    </dgm:pt>
    <dgm:pt modelId="{ADF43707-FEB0-4C33-8DC7-1DA8F1F0A10A}" type="pres">
      <dgm:prSet presAssocID="{8A16BBC5-C1E9-4F9C-BBB0-E095948F706F}" presName="hierChild5" presStyleCnt="0"/>
      <dgm:spPr/>
    </dgm:pt>
    <dgm:pt modelId="{EC4A8638-1ECE-43D3-80C6-6311CB8A781A}" type="pres">
      <dgm:prSet presAssocID="{6D0F0774-DEAF-4DD8-81B1-099A7BC453FB}" presName="hierChild3" presStyleCnt="0"/>
      <dgm:spPr/>
    </dgm:pt>
  </dgm:ptLst>
  <dgm:cxnLst>
    <dgm:cxn modelId="{6FF99115-EE27-48F5-95F0-FF7CA80DFB48}" type="presOf" srcId="{478AD14E-D79D-4343-AD53-0581A0D4A904}" destId="{30B5CFD5-EF86-490B-82A8-72451C26D6FE}" srcOrd="1" destOrd="0" presId="urn:microsoft.com/office/officeart/2005/8/layout/orgChart1"/>
    <dgm:cxn modelId="{2DA1C31D-CEA3-49DD-A46A-02E0E181F996}" srcId="{E7A279DF-144D-4D1D-818D-55B6766C8400}" destId="{6D0F0774-DEAF-4DD8-81B1-099A7BC453FB}" srcOrd="0" destOrd="0" parTransId="{717634BD-EA78-4B69-B7C8-5604A2100FC0}" sibTransId="{418DEF04-A9FD-4949-834F-4A0F94A4CEFD}"/>
    <dgm:cxn modelId="{A5425C2F-4529-4122-B1CB-E0EB2A959F2E}" type="presOf" srcId="{8A16BBC5-C1E9-4F9C-BBB0-E095948F706F}" destId="{4E4A8BEA-B2C7-4805-83F6-2190306792E9}" srcOrd="1" destOrd="0" presId="urn:microsoft.com/office/officeart/2005/8/layout/orgChart1"/>
    <dgm:cxn modelId="{ECE5CD5F-673F-4D1D-A4E4-886E51BC3055}" type="presOf" srcId="{3F1B4B73-BDED-4E89-AAF5-2DBF761F6157}" destId="{C7E3D58C-7833-401C-9A53-FABE29E25875}" srcOrd="0" destOrd="0" presId="urn:microsoft.com/office/officeart/2005/8/layout/orgChart1"/>
    <dgm:cxn modelId="{1CFABB6F-1771-4C9C-8844-4D4E076B7899}" type="presOf" srcId="{478AD14E-D79D-4343-AD53-0581A0D4A904}" destId="{B4338579-3EC3-4AAC-986F-58421FCC1BEC}" srcOrd="0" destOrd="0" presId="urn:microsoft.com/office/officeart/2005/8/layout/orgChart1"/>
    <dgm:cxn modelId="{376D6751-4AE7-439A-B3F3-85BA565E0156}" type="presOf" srcId="{E7A279DF-144D-4D1D-818D-55B6766C8400}" destId="{B68CA056-8D60-4B2C-8975-67ACA9986331}" srcOrd="0" destOrd="0" presId="urn:microsoft.com/office/officeart/2005/8/layout/orgChart1"/>
    <dgm:cxn modelId="{DA4A1E59-7288-43AD-A539-4330F5A84157}" type="presOf" srcId="{6D0F0774-DEAF-4DD8-81B1-099A7BC453FB}" destId="{9891A763-D98B-44AF-A574-27C254665369}" srcOrd="0" destOrd="0" presId="urn:microsoft.com/office/officeart/2005/8/layout/orgChart1"/>
    <dgm:cxn modelId="{E8A0238E-3663-4CB2-B6C7-98D795464EBD}" srcId="{6D0F0774-DEAF-4DD8-81B1-099A7BC453FB}" destId="{478AD14E-D79D-4343-AD53-0581A0D4A904}" srcOrd="1" destOrd="0" parTransId="{5ECD6B37-8EE1-4CB2-8230-5A4278334FB3}" sibTransId="{770B06DE-EF08-44C7-A75B-1CC0A58E2962}"/>
    <dgm:cxn modelId="{0F2DF4A0-1CDC-43ED-8167-5D0316F2EE91}" type="presOf" srcId="{8A16BBC5-C1E9-4F9C-BBB0-E095948F706F}" destId="{3CD4B595-689A-44C4-B9D8-353F772C8854}" srcOrd="0" destOrd="0" presId="urn:microsoft.com/office/officeart/2005/8/layout/orgChart1"/>
    <dgm:cxn modelId="{6B0C7EB1-0B4B-4E30-B34B-52EA4AD20140}" type="presOf" srcId="{3F1B4B73-BDED-4E89-AAF5-2DBF761F6157}" destId="{1F873617-A0F9-4CAF-9A91-D7EA9F7A3E89}" srcOrd="1" destOrd="0" presId="urn:microsoft.com/office/officeart/2005/8/layout/orgChart1"/>
    <dgm:cxn modelId="{912D12C1-5C53-4C80-9F31-BD699CC50C8A}" srcId="{6D0F0774-DEAF-4DD8-81B1-099A7BC453FB}" destId="{8A16BBC5-C1E9-4F9C-BBB0-E095948F706F}" srcOrd="2" destOrd="0" parTransId="{85E42D79-8D3D-4468-843E-7694533CE5B3}" sibTransId="{E86A628D-FD94-4F28-965D-BA16BD14D302}"/>
    <dgm:cxn modelId="{ACA002DA-D962-4473-836D-F7543DA17FD3}" type="presOf" srcId="{8464C91B-854D-4AEC-B805-74FFC4D0E36A}" destId="{9F7069FD-2F17-491B-8807-62CD296B3C9B}" srcOrd="0" destOrd="0" presId="urn:microsoft.com/office/officeart/2005/8/layout/orgChart1"/>
    <dgm:cxn modelId="{4C2769ED-21B0-475A-8138-C817623B98D3}" type="presOf" srcId="{6D0F0774-DEAF-4DD8-81B1-099A7BC453FB}" destId="{3A57ABDB-1CE8-4C1D-BCCE-6849963BE0C7}" srcOrd="1" destOrd="0" presId="urn:microsoft.com/office/officeart/2005/8/layout/orgChart1"/>
    <dgm:cxn modelId="{682526EE-2033-4FEC-854C-79DC745773A8}" type="presOf" srcId="{85E42D79-8D3D-4468-843E-7694533CE5B3}" destId="{10BFEDC2-BCCC-4D7D-9C18-E333E74CC051}" srcOrd="0" destOrd="0" presId="urn:microsoft.com/office/officeart/2005/8/layout/orgChart1"/>
    <dgm:cxn modelId="{292759F1-068E-4945-A131-3193FC3FB06B}" srcId="{6D0F0774-DEAF-4DD8-81B1-099A7BC453FB}" destId="{3F1B4B73-BDED-4E89-AAF5-2DBF761F6157}" srcOrd="0" destOrd="0" parTransId="{8464C91B-854D-4AEC-B805-74FFC4D0E36A}" sibTransId="{EC790472-9955-4328-8A12-B1FFB90576AE}"/>
    <dgm:cxn modelId="{52F479F4-D41B-44E0-9EBB-C263D6B71E7C}" type="presOf" srcId="{5ECD6B37-8EE1-4CB2-8230-5A4278334FB3}" destId="{C6D4227B-1B30-4E05-A5A3-5F50D8EFAA5A}" srcOrd="0" destOrd="0" presId="urn:microsoft.com/office/officeart/2005/8/layout/orgChart1"/>
    <dgm:cxn modelId="{E78EF36A-E50F-47AC-8B78-BC1DB274E605}" type="presParOf" srcId="{B68CA056-8D60-4B2C-8975-67ACA9986331}" destId="{F4058E8A-278E-42E7-A625-B2EC34136084}" srcOrd="0" destOrd="0" presId="urn:microsoft.com/office/officeart/2005/8/layout/orgChart1"/>
    <dgm:cxn modelId="{72BA089A-4D26-4868-8469-2F69A3F00862}" type="presParOf" srcId="{F4058E8A-278E-42E7-A625-B2EC34136084}" destId="{042FEED4-9060-46B8-82BD-4CC613479531}" srcOrd="0" destOrd="0" presId="urn:microsoft.com/office/officeart/2005/8/layout/orgChart1"/>
    <dgm:cxn modelId="{2129D056-C8B9-437C-91B7-BF18BC7B3869}" type="presParOf" srcId="{042FEED4-9060-46B8-82BD-4CC613479531}" destId="{9891A763-D98B-44AF-A574-27C254665369}" srcOrd="0" destOrd="0" presId="urn:microsoft.com/office/officeart/2005/8/layout/orgChart1"/>
    <dgm:cxn modelId="{F14621B0-5983-48E2-9A81-0CB05E92C5F4}" type="presParOf" srcId="{042FEED4-9060-46B8-82BD-4CC613479531}" destId="{3A57ABDB-1CE8-4C1D-BCCE-6849963BE0C7}" srcOrd="1" destOrd="0" presId="urn:microsoft.com/office/officeart/2005/8/layout/orgChart1"/>
    <dgm:cxn modelId="{AD7438D6-D1B7-4D4D-855E-4EB7C7784F6D}" type="presParOf" srcId="{F4058E8A-278E-42E7-A625-B2EC34136084}" destId="{B582B6A3-3B73-4B4C-A0A8-BF7671FBDC35}" srcOrd="1" destOrd="0" presId="urn:microsoft.com/office/officeart/2005/8/layout/orgChart1"/>
    <dgm:cxn modelId="{7FCDD4B5-4009-4E11-9F54-8395D5826B09}" type="presParOf" srcId="{B582B6A3-3B73-4B4C-A0A8-BF7671FBDC35}" destId="{9F7069FD-2F17-491B-8807-62CD296B3C9B}" srcOrd="0" destOrd="0" presId="urn:microsoft.com/office/officeart/2005/8/layout/orgChart1"/>
    <dgm:cxn modelId="{C1DAF897-44C6-4EE6-861F-7A1ECF6CD9DD}" type="presParOf" srcId="{B582B6A3-3B73-4B4C-A0A8-BF7671FBDC35}" destId="{795FAF07-209F-4EFC-ACBB-84B8D7D778BC}" srcOrd="1" destOrd="0" presId="urn:microsoft.com/office/officeart/2005/8/layout/orgChart1"/>
    <dgm:cxn modelId="{1C6C03DA-7865-4846-AE0C-535D26B4C9A1}" type="presParOf" srcId="{795FAF07-209F-4EFC-ACBB-84B8D7D778BC}" destId="{7DB02EFC-9FD1-4A0B-932D-D2E25FB84CD2}" srcOrd="0" destOrd="0" presId="urn:microsoft.com/office/officeart/2005/8/layout/orgChart1"/>
    <dgm:cxn modelId="{79BB5D43-AB79-430D-B7C1-864E1AAB52A2}" type="presParOf" srcId="{7DB02EFC-9FD1-4A0B-932D-D2E25FB84CD2}" destId="{C7E3D58C-7833-401C-9A53-FABE29E25875}" srcOrd="0" destOrd="0" presId="urn:microsoft.com/office/officeart/2005/8/layout/orgChart1"/>
    <dgm:cxn modelId="{DBECA257-F94F-4239-B287-A18E26445249}" type="presParOf" srcId="{7DB02EFC-9FD1-4A0B-932D-D2E25FB84CD2}" destId="{1F873617-A0F9-4CAF-9A91-D7EA9F7A3E89}" srcOrd="1" destOrd="0" presId="urn:microsoft.com/office/officeart/2005/8/layout/orgChart1"/>
    <dgm:cxn modelId="{98C41BAD-5027-4BCB-B8AB-A988AE46F52E}" type="presParOf" srcId="{795FAF07-209F-4EFC-ACBB-84B8D7D778BC}" destId="{22A4E2C3-3C32-453F-AADC-A446EF07A002}" srcOrd="1" destOrd="0" presId="urn:microsoft.com/office/officeart/2005/8/layout/orgChart1"/>
    <dgm:cxn modelId="{6765936D-DB0E-46A9-B070-24598AE99316}" type="presParOf" srcId="{795FAF07-209F-4EFC-ACBB-84B8D7D778BC}" destId="{8D38D376-0A19-40C1-B9CC-E0DE25ED440E}" srcOrd="2" destOrd="0" presId="urn:microsoft.com/office/officeart/2005/8/layout/orgChart1"/>
    <dgm:cxn modelId="{A6675964-B198-4F08-9088-208D10597597}" type="presParOf" srcId="{B582B6A3-3B73-4B4C-A0A8-BF7671FBDC35}" destId="{C6D4227B-1B30-4E05-A5A3-5F50D8EFAA5A}" srcOrd="2" destOrd="0" presId="urn:microsoft.com/office/officeart/2005/8/layout/orgChart1"/>
    <dgm:cxn modelId="{95AB85E6-D9E2-476F-A07E-5A77A7E431BA}" type="presParOf" srcId="{B582B6A3-3B73-4B4C-A0A8-BF7671FBDC35}" destId="{837DB3DD-B57B-4EB4-9072-45CC3EFC74EF}" srcOrd="3" destOrd="0" presId="urn:microsoft.com/office/officeart/2005/8/layout/orgChart1"/>
    <dgm:cxn modelId="{53F10C36-B309-413B-95D7-7FD9FBC27870}" type="presParOf" srcId="{837DB3DD-B57B-4EB4-9072-45CC3EFC74EF}" destId="{DCC56BF5-7CEA-4A87-A856-5B4E969E8542}" srcOrd="0" destOrd="0" presId="urn:microsoft.com/office/officeart/2005/8/layout/orgChart1"/>
    <dgm:cxn modelId="{97512EE9-0D53-458E-9D3A-031864133852}" type="presParOf" srcId="{DCC56BF5-7CEA-4A87-A856-5B4E969E8542}" destId="{B4338579-3EC3-4AAC-986F-58421FCC1BEC}" srcOrd="0" destOrd="0" presId="urn:microsoft.com/office/officeart/2005/8/layout/orgChart1"/>
    <dgm:cxn modelId="{A35E0B68-3F37-499C-AA53-F57D0819C65C}" type="presParOf" srcId="{DCC56BF5-7CEA-4A87-A856-5B4E969E8542}" destId="{30B5CFD5-EF86-490B-82A8-72451C26D6FE}" srcOrd="1" destOrd="0" presId="urn:microsoft.com/office/officeart/2005/8/layout/orgChart1"/>
    <dgm:cxn modelId="{0A66CBFD-DED0-4027-A214-423933EDDBD6}" type="presParOf" srcId="{837DB3DD-B57B-4EB4-9072-45CC3EFC74EF}" destId="{992976E6-166E-4BC4-9C0B-E9C8D7537DD0}" srcOrd="1" destOrd="0" presId="urn:microsoft.com/office/officeart/2005/8/layout/orgChart1"/>
    <dgm:cxn modelId="{18F5128D-A312-4B48-9682-336301D647C3}" type="presParOf" srcId="{837DB3DD-B57B-4EB4-9072-45CC3EFC74EF}" destId="{DF0EE707-C9BC-4B4A-8EDC-E946FDDD7A3C}" srcOrd="2" destOrd="0" presId="urn:microsoft.com/office/officeart/2005/8/layout/orgChart1"/>
    <dgm:cxn modelId="{B643FC35-41AA-4A21-82F2-563874E6C5C4}" type="presParOf" srcId="{B582B6A3-3B73-4B4C-A0A8-BF7671FBDC35}" destId="{10BFEDC2-BCCC-4D7D-9C18-E333E74CC051}" srcOrd="4" destOrd="0" presId="urn:microsoft.com/office/officeart/2005/8/layout/orgChart1"/>
    <dgm:cxn modelId="{97CD18DE-B878-44BA-B221-870468EF91F3}" type="presParOf" srcId="{B582B6A3-3B73-4B4C-A0A8-BF7671FBDC35}" destId="{09D0F0EC-5D2D-48DE-8DF5-B5676BBD7668}" srcOrd="5" destOrd="0" presId="urn:microsoft.com/office/officeart/2005/8/layout/orgChart1"/>
    <dgm:cxn modelId="{8387820B-A197-42C3-BF3D-B68CB9682244}" type="presParOf" srcId="{09D0F0EC-5D2D-48DE-8DF5-B5676BBD7668}" destId="{4F56F303-624B-4B55-BE66-0967EC4FB348}" srcOrd="0" destOrd="0" presId="urn:microsoft.com/office/officeart/2005/8/layout/orgChart1"/>
    <dgm:cxn modelId="{DE5C9FDC-8BB4-4202-8EE8-53E1A04E61A0}" type="presParOf" srcId="{4F56F303-624B-4B55-BE66-0967EC4FB348}" destId="{3CD4B595-689A-44C4-B9D8-353F772C8854}" srcOrd="0" destOrd="0" presId="urn:microsoft.com/office/officeart/2005/8/layout/orgChart1"/>
    <dgm:cxn modelId="{8949AEB3-ECA4-4A35-9EE3-A3D14CFA9A5D}" type="presParOf" srcId="{4F56F303-624B-4B55-BE66-0967EC4FB348}" destId="{4E4A8BEA-B2C7-4805-83F6-2190306792E9}" srcOrd="1" destOrd="0" presId="urn:microsoft.com/office/officeart/2005/8/layout/orgChart1"/>
    <dgm:cxn modelId="{2D494006-03C9-4EE2-B505-BFE3EB8648D3}" type="presParOf" srcId="{09D0F0EC-5D2D-48DE-8DF5-B5676BBD7668}" destId="{C7B777AB-C6F1-495C-91C7-CD44E67CD34A}" srcOrd="1" destOrd="0" presId="urn:microsoft.com/office/officeart/2005/8/layout/orgChart1"/>
    <dgm:cxn modelId="{4CB208CA-5550-4966-8A72-92226451A689}" type="presParOf" srcId="{09D0F0EC-5D2D-48DE-8DF5-B5676BBD7668}" destId="{ADF43707-FEB0-4C33-8DC7-1DA8F1F0A10A}" srcOrd="2" destOrd="0" presId="urn:microsoft.com/office/officeart/2005/8/layout/orgChart1"/>
    <dgm:cxn modelId="{A037BF7E-0AB9-42B9-8BE4-199DB7CFAA79}" type="presParOf" srcId="{F4058E8A-278E-42E7-A625-B2EC34136084}" destId="{EC4A8638-1ECE-43D3-80C6-6311CB8A78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279DF-144D-4D1D-818D-55B6766C84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1B4B73-BDED-4E89-AAF5-2DBF761F6157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územní</a:t>
          </a:r>
        </a:p>
      </dgm:t>
    </dgm:pt>
    <dgm:pt modelId="{8464C91B-854D-4AEC-B805-74FFC4D0E36A}" type="parTrans" cxnId="{292759F1-068E-4945-A131-3193FC3FB06B}">
      <dgm:prSet/>
      <dgm:spPr/>
      <dgm:t>
        <a:bodyPr/>
        <a:lstStyle/>
        <a:p>
          <a:endParaRPr lang="cs-CZ"/>
        </a:p>
      </dgm:t>
    </dgm:pt>
    <dgm:pt modelId="{EC790472-9955-4328-8A12-B1FFB90576AE}" type="sibTrans" cxnId="{292759F1-068E-4945-A131-3193FC3FB06B}">
      <dgm:prSet/>
      <dgm:spPr/>
      <dgm:t>
        <a:bodyPr/>
        <a:lstStyle/>
        <a:p>
          <a:endParaRPr lang="cs-CZ"/>
        </a:p>
      </dgm:t>
    </dgm:pt>
    <dgm:pt modelId="{478AD14E-D79D-4343-AD53-0581A0D4A904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profesní</a:t>
          </a:r>
        </a:p>
      </dgm:t>
    </dgm:pt>
    <dgm:pt modelId="{5ECD6B37-8EE1-4CB2-8230-5A4278334FB3}" type="parTrans" cxnId="{E8A0238E-3663-4CB2-B6C7-98D795464EBD}">
      <dgm:prSet/>
      <dgm:spPr/>
      <dgm:t>
        <a:bodyPr/>
        <a:lstStyle/>
        <a:p>
          <a:endParaRPr lang="cs-CZ"/>
        </a:p>
      </dgm:t>
    </dgm:pt>
    <dgm:pt modelId="{770B06DE-EF08-44C7-A75B-1CC0A58E2962}" type="sibTrans" cxnId="{E8A0238E-3663-4CB2-B6C7-98D795464EBD}">
      <dgm:prSet/>
      <dgm:spPr/>
      <dgm:t>
        <a:bodyPr/>
        <a:lstStyle/>
        <a:p>
          <a:endParaRPr lang="cs-CZ"/>
        </a:p>
      </dgm:t>
    </dgm:pt>
    <dgm:pt modelId="{8A16BBC5-C1E9-4F9C-BBB0-E095948F706F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jiná</a:t>
          </a:r>
          <a:endParaRPr lang="cs-CZ" sz="2000" dirty="0"/>
        </a:p>
      </dgm:t>
    </dgm:pt>
    <dgm:pt modelId="{85E42D79-8D3D-4468-843E-7694533CE5B3}" type="parTrans" cxnId="{912D12C1-5C53-4C80-9F31-BD699CC50C8A}">
      <dgm:prSet/>
      <dgm:spPr/>
      <dgm:t>
        <a:bodyPr/>
        <a:lstStyle/>
        <a:p>
          <a:endParaRPr lang="cs-CZ"/>
        </a:p>
      </dgm:t>
    </dgm:pt>
    <dgm:pt modelId="{E86A628D-FD94-4F28-965D-BA16BD14D302}" type="sibTrans" cxnId="{912D12C1-5C53-4C80-9F31-BD699CC50C8A}">
      <dgm:prSet/>
      <dgm:spPr/>
      <dgm:t>
        <a:bodyPr/>
        <a:lstStyle/>
        <a:p>
          <a:endParaRPr lang="cs-CZ"/>
        </a:p>
      </dgm:t>
    </dgm:pt>
    <dgm:pt modelId="{6D0F0774-DEAF-4DD8-81B1-099A7BC453FB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000" b="1" dirty="0">
              <a:latin typeface="Garamond" panose="02020404030301010803" pitchFamily="18" charset="0"/>
            </a:rPr>
            <a:t>samospráva</a:t>
          </a:r>
        </a:p>
      </dgm:t>
    </dgm:pt>
    <dgm:pt modelId="{418DEF04-A9FD-4949-834F-4A0F94A4CEFD}" type="sibTrans" cxnId="{2DA1C31D-CEA3-49DD-A46A-02E0E181F996}">
      <dgm:prSet/>
      <dgm:spPr/>
      <dgm:t>
        <a:bodyPr/>
        <a:lstStyle/>
        <a:p>
          <a:endParaRPr lang="cs-CZ"/>
        </a:p>
      </dgm:t>
    </dgm:pt>
    <dgm:pt modelId="{717634BD-EA78-4B69-B7C8-5604A2100FC0}" type="parTrans" cxnId="{2DA1C31D-CEA3-49DD-A46A-02E0E181F996}">
      <dgm:prSet/>
      <dgm:spPr/>
      <dgm:t>
        <a:bodyPr/>
        <a:lstStyle/>
        <a:p>
          <a:endParaRPr lang="cs-CZ"/>
        </a:p>
      </dgm:t>
    </dgm:pt>
    <dgm:pt modelId="{B68CA056-8D60-4B2C-8975-67ACA9986331}" type="pres">
      <dgm:prSet presAssocID="{E7A279DF-144D-4D1D-818D-55B6766C84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058E8A-278E-42E7-A625-B2EC34136084}" type="pres">
      <dgm:prSet presAssocID="{6D0F0774-DEAF-4DD8-81B1-099A7BC453FB}" presName="hierRoot1" presStyleCnt="0">
        <dgm:presLayoutVars>
          <dgm:hierBranch val="init"/>
        </dgm:presLayoutVars>
      </dgm:prSet>
      <dgm:spPr/>
    </dgm:pt>
    <dgm:pt modelId="{042FEED4-9060-46B8-82BD-4CC613479531}" type="pres">
      <dgm:prSet presAssocID="{6D0F0774-DEAF-4DD8-81B1-099A7BC453FB}" presName="rootComposite1" presStyleCnt="0"/>
      <dgm:spPr/>
    </dgm:pt>
    <dgm:pt modelId="{9891A763-D98B-44AF-A574-27C254665369}" type="pres">
      <dgm:prSet presAssocID="{6D0F0774-DEAF-4DD8-81B1-099A7BC453FB}" presName="rootText1" presStyleLbl="node0" presStyleIdx="0" presStyleCnt="1" custScaleY="103140" custLinFactNeighborX="0" custLinFactNeighborY="-8566">
        <dgm:presLayoutVars>
          <dgm:chPref val="3"/>
        </dgm:presLayoutVars>
      </dgm:prSet>
      <dgm:spPr/>
    </dgm:pt>
    <dgm:pt modelId="{3A57ABDB-1CE8-4C1D-BCCE-6849963BE0C7}" type="pres">
      <dgm:prSet presAssocID="{6D0F0774-DEAF-4DD8-81B1-099A7BC453FB}" presName="rootConnector1" presStyleLbl="node1" presStyleIdx="0" presStyleCnt="0"/>
      <dgm:spPr/>
    </dgm:pt>
    <dgm:pt modelId="{B582B6A3-3B73-4B4C-A0A8-BF7671FBDC35}" type="pres">
      <dgm:prSet presAssocID="{6D0F0774-DEAF-4DD8-81B1-099A7BC453FB}" presName="hierChild2" presStyleCnt="0"/>
      <dgm:spPr/>
    </dgm:pt>
    <dgm:pt modelId="{9F7069FD-2F17-491B-8807-62CD296B3C9B}" type="pres">
      <dgm:prSet presAssocID="{8464C91B-854D-4AEC-B805-74FFC4D0E36A}" presName="Name37" presStyleLbl="parChTrans1D2" presStyleIdx="0" presStyleCnt="3"/>
      <dgm:spPr/>
    </dgm:pt>
    <dgm:pt modelId="{795FAF07-209F-4EFC-ACBB-84B8D7D778BC}" type="pres">
      <dgm:prSet presAssocID="{3F1B4B73-BDED-4E89-AAF5-2DBF761F6157}" presName="hierRoot2" presStyleCnt="0">
        <dgm:presLayoutVars>
          <dgm:hierBranch val="init"/>
        </dgm:presLayoutVars>
      </dgm:prSet>
      <dgm:spPr/>
    </dgm:pt>
    <dgm:pt modelId="{7DB02EFC-9FD1-4A0B-932D-D2E25FB84CD2}" type="pres">
      <dgm:prSet presAssocID="{3F1B4B73-BDED-4E89-AAF5-2DBF761F6157}" presName="rootComposite" presStyleCnt="0"/>
      <dgm:spPr/>
    </dgm:pt>
    <dgm:pt modelId="{C7E3D58C-7833-401C-9A53-FABE29E25875}" type="pres">
      <dgm:prSet presAssocID="{3F1B4B73-BDED-4E89-AAF5-2DBF761F6157}" presName="rootText" presStyleLbl="node2" presStyleIdx="0" presStyleCnt="3">
        <dgm:presLayoutVars>
          <dgm:chPref val="3"/>
        </dgm:presLayoutVars>
      </dgm:prSet>
      <dgm:spPr/>
    </dgm:pt>
    <dgm:pt modelId="{1F873617-A0F9-4CAF-9A91-D7EA9F7A3E89}" type="pres">
      <dgm:prSet presAssocID="{3F1B4B73-BDED-4E89-AAF5-2DBF761F6157}" presName="rootConnector" presStyleLbl="node2" presStyleIdx="0" presStyleCnt="3"/>
      <dgm:spPr/>
    </dgm:pt>
    <dgm:pt modelId="{22A4E2C3-3C32-453F-AADC-A446EF07A002}" type="pres">
      <dgm:prSet presAssocID="{3F1B4B73-BDED-4E89-AAF5-2DBF761F6157}" presName="hierChild4" presStyleCnt="0"/>
      <dgm:spPr/>
    </dgm:pt>
    <dgm:pt modelId="{8D38D376-0A19-40C1-B9CC-E0DE25ED440E}" type="pres">
      <dgm:prSet presAssocID="{3F1B4B73-BDED-4E89-AAF5-2DBF761F6157}" presName="hierChild5" presStyleCnt="0"/>
      <dgm:spPr/>
    </dgm:pt>
    <dgm:pt modelId="{C6D4227B-1B30-4E05-A5A3-5F50D8EFAA5A}" type="pres">
      <dgm:prSet presAssocID="{5ECD6B37-8EE1-4CB2-8230-5A4278334FB3}" presName="Name37" presStyleLbl="parChTrans1D2" presStyleIdx="1" presStyleCnt="3"/>
      <dgm:spPr/>
    </dgm:pt>
    <dgm:pt modelId="{837DB3DD-B57B-4EB4-9072-45CC3EFC74EF}" type="pres">
      <dgm:prSet presAssocID="{478AD14E-D79D-4343-AD53-0581A0D4A904}" presName="hierRoot2" presStyleCnt="0">
        <dgm:presLayoutVars>
          <dgm:hierBranch val="init"/>
        </dgm:presLayoutVars>
      </dgm:prSet>
      <dgm:spPr/>
    </dgm:pt>
    <dgm:pt modelId="{DCC56BF5-7CEA-4A87-A856-5B4E969E8542}" type="pres">
      <dgm:prSet presAssocID="{478AD14E-D79D-4343-AD53-0581A0D4A904}" presName="rootComposite" presStyleCnt="0"/>
      <dgm:spPr/>
    </dgm:pt>
    <dgm:pt modelId="{B4338579-3EC3-4AAC-986F-58421FCC1BEC}" type="pres">
      <dgm:prSet presAssocID="{478AD14E-D79D-4343-AD53-0581A0D4A904}" presName="rootText" presStyleLbl="node2" presStyleIdx="1" presStyleCnt="3">
        <dgm:presLayoutVars>
          <dgm:chPref val="3"/>
        </dgm:presLayoutVars>
      </dgm:prSet>
      <dgm:spPr/>
    </dgm:pt>
    <dgm:pt modelId="{30B5CFD5-EF86-490B-82A8-72451C26D6FE}" type="pres">
      <dgm:prSet presAssocID="{478AD14E-D79D-4343-AD53-0581A0D4A904}" presName="rootConnector" presStyleLbl="node2" presStyleIdx="1" presStyleCnt="3"/>
      <dgm:spPr/>
    </dgm:pt>
    <dgm:pt modelId="{992976E6-166E-4BC4-9C0B-E9C8D7537DD0}" type="pres">
      <dgm:prSet presAssocID="{478AD14E-D79D-4343-AD53-0581A0D4A904}" presName="hierChild4" presStyleCnt="0"/>
      <dgm:spPr/>
    </dgm:pt>
    <dgm:pt modelId="{DF0EE707-C9BC-4B4A-8EDC-E946FDDD7A3C}" type="pres">
      <dgm:prSet presAssocID="{478AD14E-D79D-4343-AD53-0581A0D4A904}" presName="hierChild5" presStyleCnt="0"/>
      <dgm:spPr/>
    </dgm:pt>
    <dgm:pt modelId="{10BFEDC2-BCCC-4D7D-9C18-E333E74CC051}" type="pres">
      <dgm:prSet presAssocID="{85E42D79-8D3D-4468-843E-7694533CE5B3}" presName="Name37" presStyleLbl="parChTrans1D2" presStyleIdx="2" presStyleCnt="3"/>
      <dgm:spPr/>
    </dgm:pt>
    <dgm:pt modelId="{09D0F0EC-5D2D-48DE-8DF5-B5676BBD7668}" type="pres">
      <dgm:prSet presAssocID="{8A16BBC5-C1E9-4F9C-BBB0-E095948F706F}" presName="hierRoot2" presStyleCnt="0">
        <dgm:presLayoutVars>
          <dgm:hierBranch val="init"/>
        </dgm:presLayoutVars>
      </dgm:prSet>
      <dgm:spPr/>
    </dgm:pt>
    <dgm:pt modelId="{4F56F303-624B-4B55-BE66-0967EC4FB348}" type="pres">
      <dgm:prSet presAssocID="{8A16BBC5-C1E9-4F9C-BBB0-E095948F706F}" presName="rootComposite" presStyleCnt="0"/>
      <dgm:spPr/>
    </dgm:pt>
    <dgm:pt modelId="{3CD4B595-689A-44C4-B9D8-353F772C8854}" type="pres">
      <dgm:prSet presAssocID="{8A16BBC5-C1E9-4F9C-BBB0-E095948F706F}" presName="rootText" presStyleLbl="node2" presStyleIdx="2" presStyleCnt="3">
        <dgm:presLayoutVars>
          <dgm:chPref val="3"/>
        </dgm:presLayoutVars>
      </dgm:prSet>
      <dgm:spPr/>
    </dgm:pt>
    <dgm:pt modelId="{4E4A8BEA-B2C7-4805-83F6-2190306792E9}" type="pres">
      <dgm:prSet presAssocID="{8A16BBC5-C1E9-4F9C-BBB0-E095948F706F}" presName="rootConnector" presStyleLbl="node2" presStyleIdx="2" presStyleCnt="3"/>
      <dgm:spPr/>
    </dgm:pt>
    <dgm:pt modelId="{C7B777AB-C6F1-495C-91C7-CD44E67CD34A}" type="pres">
      <dgm:prSet presAssocID="{8A16BBC5-C1E9-4F9C-BBB0-E095948F706F}" presName="hierChild4" presStyleCnt="0"/>
      <dgm:spPr/>
    </dgm:pt>
    <dgm:pt modelId="{ADF43707-FEB0-4C33-8DC7-1DA8F1F0A10A}" type="pres">
      <dgm:prSet presAssocID="{8A16BBC5-C1E9-4F9C-BBB0-E095948F706F}" presName="hierChild5" presStyleCnt="0"/>
      <dgm:spPr/>
    </dgm:pt>
    <dgm:pt modelId="{EC4A8638-1ECE-43D3-80C6-6311CB8A781A}" type="pres">
      <dgm:prSet presAssocID="{6D0F0774-DEAF-4DD8-81B1-099A7BC453FB}" presName="hierChild3" presStyleCnt="0"/>
      <dgm:spPr/>
    </dgm:pt>
  </dgm:ptLst>
  <dgm:cxnLst>
    <dgm:cxn modelId="{6FF99115-EE27-48F5-95F0-FF7CA80DFB48}" type="presOf" srcId="{478AD14E-D79D-4343-AD53-0581A0D4A904}" destId="{30B5CFD5-EF86-490B-82A8-72451C26D6FE}" srcOrd="1" destOrd="0" presId="urn:microsoft.com/office/officeart/2005/8/layout/orgChart1"/>
    <dgm:cxn modelId="{2DA1C31D-CEA3-49DD-A46A-02E0E181F996}" srcId="{E7A279DF-144D-4D1D-818D-55B6766C8400}" destId="{6D0F0774-DEAF-4DD8-81B1-099A7BC453FB}" srcOrd="0" destOrd="0" parTransId="{717634BD-EA78-4B69-B7C8-5604A2100FC0}" sibTransId="{418DEF04-A9FD-4949-834F-4A0F94A4CEFD}"/>
    <dgm:cxn modelId="{A5425C2F-4529-4122-B1CB-E0EB2A959F2E}" type="presOf" srcId="{8A16BBC5-C1E9-4F9C-BBB0-E095948F706F}" destId="{4E4A8BEA-B2C7-4805-83F6-2190306792E9}" srcOrd="1" destOrd="0" presId="urn:microsoft.com/office/officeart/2005/8/layout/orgChart1"/>
    <dgm:cxn modelId="{ECE5CD5F-673F-4D1D-A4E4-886E51BC3055}" type="presOf" srcId="{3F1B4B73-BDED-4E89-AAF5-2DBF761F6157}" destId="{C7E3D58C-7833-401C-9A53-FABE29E25875}" srcOrd="0" destOrd="0" presId="urn:microsoft.com/office/officeart/2005/8/layout/orgChart1"/>
    <dgm:cxn modelId="{1CFABB6F-1771-4C9C-8844-4D4E076B7899}" type="presOf" srcId="{478AD14E-D79D-4343-AD53-0581A0D4A904}" destId="{B4338579-3EC3-4AAC-986F-58421FCC1BEC}" srcOrd="0" destOrd="0" presId="urn:microsoft.com/office/officeart/2005/8/layout/orgChart1"/>
    <dgm:cxn modelId="{376D6751-4AE7-439A-B3F3-85BA565E0156}" type="presOf" srcId="{E7A279DF-144D-4D1D-818D-55B6766C8400}" destId="{B68CA056-8D60-4B2C-8975-67ACA9986331}" srcOrd="0" destOrd="0" presId="urn:microsoft.com/office/officeart/2005/8/layout/orgChart1"/>
    <dgm:cxn modelId="{DA4A1E59-7288-43AD-A539-4330F5A84157}" type="presOf" srcId="{6D0F0774-DEAF-4DD8-81B1-099A7BC453FB}" destId="{9891A763-D98B-44AF-A574-27C254665369}" srcOrd="0" destOrd="0" presId="urn:microsoft.com/office/officeart/2005/8/layout/orgChart1"/>
    <dgm:cxn modelId="{E8A0238E-3663-4CB2-B6C7-98D795464EBD}" srcId="{6D0F0774-DEAF-4DD8-81B1-099A7BC453FB}" destId="{478AD14E-D79D-4343-AD53-0581A0D4A904}" srcOrd="1" destOrd="0" parTransId="{5ECD6B37-8EE1-4CB2-8230-5A4278334FB3}" sibTransId="{770B06DE-EF08-44C7-A75B-1CC0A58E2962}"/>
    <dgm:cxn modelId="{0F2DF4A0-1CDC-43ED-8167-5D0316F2EE91}" type="presOf" srcId="{8A16BBC5-C1E9-4F9C-BBB0-E095948F706F}" destId="{3CD4B595-689A-44C4-B9D8-353F772C8854}" srcOrd="0" destOrd="0" presId="urn:microsoft.com/office/officeart/2005/8/layout/orgChart1"/>
    <dgm:cxn modelId="{6B0C7EB1-0B4B-4E30-B34B-52EA4AD20140}" type="presOf" srcId="{3F1B4B73-BDED-4E89-AAF5-2DBF761F6157}" destId="{1F873617-A0F9-4CAF-9A91-D7EA9F7A3E89}" srcOrd="1" destOrd="0" presId="urn:microsoft.com/office/officeart/2005/8/layout/orgChart1"/>
    <dgm:cxn modelId="{912D12C1-5C53-4C80-9F31-BD699CC50C8A}" srcId="{6D0F0774-DEAF-4DD8-81B1-099A7BC453FB}" destId="{8A16BBC5-C1E9-4F9C-BBB0-E095948F706F}" srcOrd="2" destOrd="0" parTransId="{85E42D79-8D3D-4468-843E-7694533CE5B3}" sibTransId="{E86A628D-FD94-4F28-965D-BA16BD14D302}"/>
    <dgm:cxn modelId="{ACA002DA-D962-4473-836D-F7543DA17FD3}" type="presOf" srcId="{8464C91B-854D-4AEC-B805-74FFC4D0E36A}" destId="{9F7069FD-2F17-491B-8807-62CD296B3C9B}" srcOrd="0" destOrd="0" presId="urn:microsoft.com/office/officeart/2005/8/layout/orgChart1"/>
    <dgm:cxn modelId="{4C2769ED-21B0-475A-8138-C817623B98D3}" type="presOf" srcId="{6D0F0774-DEAF-4DD8-81B1-099A7BC453FB}" destId="{3A57ABDB-1CE8-4C1D-BCCE-6849963BE0C7}" srcOrd="1" destOrd="0" presId="urn:microsoft.com/office/officeart/2005/8/layout/orgChart1"/>
    <dgm:cxn modelId="{682526EE-2033-4FEC-854C-79DC745773A8}" type="presOf" srcId="{85E42D79-8D3D-4468-843E-7694533CE5B3}" destId="{10BFEDC2-BCCC-4D7D-9C18-E333E74CC051}" srcOrd="0" destOrd="0" presId="urn:microsoft.com/office/officeart/2005/8/layout/orgChart1"/>
    <dgm:cxn modelId="{292759F1-068E-4945-A131-3193FC3FB06B}" srcId="{6D0F0774-DEAF-4DD8-81B1-099A7BC453FB}" destId="{3F1B4B73-BDED-4E89-AAF5-2DBF761F6157}" srcOrd="0" destOrd="0" parTransId="{8464C91B-854D-4AEC-B805-74FFC4D0E36A}" sibTransId="{EC790472-9955-4328-8A12-B1FFB90576AE}"/>
    <dgm:cxn modelId="{52F479F4-D41B-44E0-9EBB-C263D6B71E7C}" type="presOf" srcId="{5ECD6B37-8EE1-4CB2-8230-5A4278334FB3}" destId="{C6D4227B-1B30-4E05-A5A3-5F50D8EFAA5A}" srcOrd="0" destOrd="0" presId="urn:microsoft.com/office/officeart/2005/8/layout/orgChart1"/>
    <dgm:cxn modelId="{E78EF36A-E50F-47AC-8B78-BC1DB274E605}" type="presParOf" srcId="{B68CA056-8D60-4B2C-8975-67ACA9986331}" destId="{F4058E8A-278E-42E7-A625-B2EC34136084}" srcOrd="0" destOrd="0" presId="urn:microsoft.com/office/officeart/2005/8/layout/orgChart1"/>
    <dgm:cxn modelId="{72BA089A-4D26-4868-8469-2F69A3F00862}" type="presParOf" srcId="{F4058E8A-278E-42E7-A625-B2EC34136084}" destId="{042FEED4-9060-46B8-82BD-4CC613479531}" srcOrd="0" destOrd="0" presId="urn:microsoft.com/office/officeart/2005/8/layout/orgChart1"/>
    <dgm:cxn modelId="{2129D056-C8B9-437C-91B7-BF18BC7B3869}" type="presParOf" srcId="{042FEED4-9060-46B8-82BD-4CC613479531}" destId="{9891A763-D98B-44AF-A574-27C254665369}" srcOrd="0" destOrd="0" presId="urn:microsoft.com/office/officeart/2005/8/layout/orgChart1"/>
    <dgm:cxn modelId="{F14621B0-5983-48E2-9A81-0CB05E92C5F4}" type="presParOf" srcId="{042FEED4-9060-46B8-82BD-4CC613479531}" destId="{3A57ABDB-1CE8-4C1D-BCCE-6849963BE0C7}" srcOrd="1" destOrd="0" presId="urn:microsoft.com/office/officeart/2005/8/layout/orgChart1"/>
    <dgm:cxn modelId="{AD7438D6-D1B7-4D4D-855E-4EB7C7784F6D}" type="presParOf" srcId="{F4058E8A-278E-42E7-A625-B2EC34136084}" destId="{B582B6A3-3B73-4B4C-A0A8-BF7671FBDC35}" srcOrd="1" destOrd="0" presId="urn:microsoft.com/office/officeart/2005/8/layout/orgChart1"/>
    <dgm:cxn modelId="{7FCDD4B5-4009-4E11-9F54-8395D5826B09}" type="presParOf" srcId="{B582B6A3-3B73-4B4C-A0A8-BF7671FBDC35}" destId="{9F7069FD-2F17-491B-8807-62CD296B3C9B}" srcOrd="0" destOrd="0" presId="urn:microsoft.com/office/officeart/2005/8/layout/orgChart1"/>
    <dgm:cxn modelId="{C1DAF897-44C6-4EE6-861F-7A1ECF6CD9DD}" type="presParOf" srcId="{B582B6A3-3B73-4B4C-A0A8-BF7671FBDC35}" destId="{795FAF07-209F-4EFC-ACBB-84B8D7D778BC}" srcOrd="1" destOrd="0" presId="urn:microsoft.com/office/officeart/2005/8/layout/orgChart1"/>
    <dgm:cxn modelId="{1C6C03DA-7865-4846-AE0C-535D26B4C9A1}" type="presParOf" srcId="{795FAF07-209F-4EFC-ACBB-84B8D7D778BC}" destId="{7DB02EFC-9FD1-4A0B-932D-D2E25FB84CD2}" srcOrd="0" destOrd="0" presId="urn:microsoft.com/office/officeart/2005/8/layout/orgChart1"/>
    <dgm:cxn modelId="{79BB5D43-AB79-430D-B7C1-864E1AAB52A2}" type="presParOf" srcId="{7DB02EFC-9FD1-4A0B-932D-D2E25FB84CD2}" destId="{C7E3D58C-7833-401C-9A53-FABE29E25875}" srcOrd="0" destOrd="0" presId="urn:microsoft.com/office/officeart/2005/8/layout/orgChart1"/>
    <dgm:cxn modelId="{DBECA257-F94F-4239-B287-A18E26445249}" type="presParOf" srcId="{7DB02EFC-9FD1-4A0B-932D-D2E25FB84CD2}" destId="{1F873617-A0F9-4CAF-9A91-D7EA9F7A3E89}" srcOrd="1" destOrd="0" presId="urn:microsoft.com/office/officeart/2005/8/layout/orgChart1"/>
    <dgm:cxn modelId="{98C41BAD-5027-4BCB-B8AB-A988AE46F52E}" type="presParOf" srcId="{795FAF07-209F-4EFC-ACBB-84B8D7D778BC}" destId="{22A4E2C3-3C32-453F-AADC-A446EF07A002}" srcOrd="1" destOrd="0" presId="urn:microsoft.com/office/officeart/2005/8/layout/orgChart1"/>
    <dgm:cxn modelId="{6765936D-DB0E-46A9-B070-24598AE99316}" type="presParOf" srcId="{795FAF07-209F-4EFC-ACBB-84B8D7D778BC}" destId="{8D38D376-0A19-40C1-B9CC-E0DE25ED440E}" srcOrd="2" destOrd="0" presId="urn:microsoft.com/office/officeart/2005/8/layout/orgChart1"/>
    <dgm:cxn modelId="{A6675964-B198-4F08-9088-208D10597597}" type="presParOf" srcId="{B582B6A3-3B73-4B4C-A0A8-BF7671FBDC35}" destId="{C6D4227B-1B30-4E05-A5A3-5F50D8EFAA5A}" srcOrd="2" destOrd="0" presId="urn:microsoft.com/office/officeart/2005/8/layout/orgChart1"/>
    <dgm:cxn modelId="{95AB85E6-D9E2-476F-A07E-5A77A7E431BA}" type="presParOf" srcId="{B582B6A3-3B73-4B4C-A0A8-BF7671FBDC35}" destId="{837DB3DD-B57B-4EB4-9072-45CC3EFC74EF}" srcOrd="3" destOrd="0" presId="urn:microsoft.com/office/officeart/2005/8/layout/orgChart1"/>
    <dgm:cxn modelId="{53F10C36-B309-413B-95D7-7FD9FBC27870}" type="presParOf" srcId="{837DB3DD-B57B-4EB4-9072-45CC3EFC74EF}" destId="{DCC56BF5-7CEA-4A87-A856-5B4E969E8542}" srcOrd="0" destOrd="0" presId="urn:microsoft.com/office/officeart/2005/8/layout/orgChart1"/>
    <dgm:cxn modelId="{97512EE9-0D53-458E-9D3A-031864133852}" type="presParOf" srcId="{DCC56BF5-7CEA-4A87-A856-5B4E969E8542}" destId="{B4338579-3EC3-4AAC-986F-58421FCC1BEC}" srcOrd="0" destOrd="0" presId="urn:microsoft.com/office/officeart/2005/8/layout/orgChart1"/>
    <dgm:cxn modelId="{A35E0B68-3F37-499C-AA53-F57D0819C65C}" type="presParOf" srcId="{DCC56BF5-7CEA-4A87-A856-5B4E969E8542}" destId="{30B5CFD5-EF86-490B-82A8-72451C26D6FE}" srcOrd="1" destOrd="0" presId="urn:microsoft.com/office/officeart/2005/8/layout/orgChart1"/>
    <dgm:cxn modelId="{0A66CBFD-DED0-4027-A214-423933EDDBD6}" type="presParOf" srcId="{837DB3DD-B57B-4EB4-9072-45CC3EFC74EF}" destId="{992976E6-166E-4BC4-9C0B-E9C8D7537DD0}" srcOrd="1" destOrd="0" presId="urn:microsoft.com/office/officeart/2005/8/layout/orgChart1"/>
    <dgm:cxn modelId="{18F5128D-A312-4B48-9682-336301D647C3}" type="presParOf" srcId="{837DB3DD-B57B-4EB4-9072-45CC3EFC74EF}" destId="{DF0EE707-C9BC-4B4A-8EDC-E946FDDD7A3C}" srcOrd="2" destOrd="0" presId="urn:microsoft.com/office/officeart/2005/8/layout/orgChart1"/>
    <dgm:cxn modelId="{B643FC35-41AA-4A21-82F2-563874E6C5C4}" type="presParOf" srcId="{B582B6A3-3B73-4B4C-A0A8-BF7671FBDC35}" destId="{10BFEDC2-BCCC-4D7D-9C18-E333E74CC051}" srcOrd="4" destOrd="0" presId="urn:microsoft.com/office/officeart/2005/8/layout/orgChart1"/>
    <dgm:cxn modelId="{97CD18DE-B878-44BA-B221-870468EF91F3}" type="presParOf" srcId="{B582B6A3-3B73-4B4C-A0A8-BF7671FBDC35}" destId="{09D0F0EC-5D2D-48DE-8DF5-B5676BBD7668}" srcOrd="5" destOrd="0" presId="urn:microsoft.com/office/officeart/2005/8/layout/orgChart1"/>
    <dgm:cxn modelId="{8387820B-A197-42C3-BF3D-B68CB9682244}" type="presParOf" srcId="{09D0F0EC-5D2D-48DE-8DF5-B5676BBD7668}" destId="{4F56F303-624B-4B55-BE66-0967EC4FB348}" srcOrd="0" destOrd="0" presId="urn:microsoft.com/office/officeart/2005/8/layout/orgChart1"/>
    <dgm:cxn modelId="{DE5C9FDC-8BB4-4202-8EE8-53E1A04E61A0}" type="presParOf" srcId="{4F56F303-624B-4B55-BE66-0967EC4FB348}" destId="{3CD4B595-689A-44C4-B9D8-353F772C8854}" srcOrd="0" destOrd="0" presId="urn:microsoft.com/office/officeart/2005/8/layout/orgChart1"/>
    <dgm:cxn modelId="{8949AEB3-ECA4-4A35-9EE3-A3D14CFA9A5D}" type="presParOf" srcId="{4F56F303-624B-4B55-BE66-0967EC4FB348}" destId="{4E4A8BEA-B2C7-4805-83F6-2190306792E9}" srcOrd="1" destOrd="0" presId="urn:microsoft.com/office/officeart/2005/8/layout/orgChart1"/>
    <dgm:cxn modelId="{2D494006-03C9-4EE2-B505-BFE3EB8648D3}" type="presParOf" srcId="{09D0F0EC-5D2D-48DE-8DF5-B5676BBD7668}" destId="{C7B777AB-C6F1-495C-91C7-CD44E67CD34A}" srcOrd="1" destOrd="0" presId="urn:microsoft.com/office/officeart/2005/8/layout/orgChart1"/>
    <dgm:cxn modelId="{4CB208CA-5550-4966-8A72-92226451A689}" type="presParOf" srcId="{09D0F0EC-5D2D-48DE-8DF5-B5676BBD7668}" destId="{ADF43707-FEB0-4C33-8DC7-1DA8F1F0A10A}" srcOrd="2" destOrd="0" presId="urn:microsoft.com/office/officeart/2005/8/layout/orgChart1"/>
    <dgm:cxn modelId="{A037BF7E-0AB9-42B9-8BE4-199DB7CFAA79}" type="presParOf" srcId="{F4058E8A-278E-42E7-A625-B2EC34136084}" destId="{EC4A8638-1ECE-43D3-80C6-6311CB8A78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EDC2-BCCC-4D7D-9C18-E333E74CC051}">
      <dsp:nvSpPr>
        <dsp:cNvPr id="0" name=""/>
        <dsp:cNvSpPr/>
      </dsp:nvSpPr>
      <dsp:spPr>
        <a:xfrm>
          <a:off x="5257800" y="1603378"/>
          <a:ext cx="3642271" cy="58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20"/>
              </a:lnTo>
              <a:lnTo>
                <a:pt x="3642271" y="265720"/>
              </a:lnTo>
              <a:lnTo>
                <a:pt x="3642271" y="581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4227B-1B30-4E05-A5A3-5F50D8EFAA5A}">
      <dsp:nvSpPr>
        <dsp:cNvPr id="0" name=""/>
        <dsp:cNvSpPr/>
      </dsp:nvSpPr>
      <dsp:spPr>
        <a:xfrm>
          <a:off x="5212080" y="1603378"/>
          <a:ext cx="91440" cy="581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069FD-2F17-491B-8807-62CD296B3C9B}">
      <dsp:nvSpPr>
        <dsp:cNvPr id="0" name=""/>
        <dsp:cNvSpPr/>
      </dsp:nvSpPr>
      <dsp:spPr>
        <a:xfrm>
          <a:off x="1615528" y="1603378"/>
          <a:ext cx="3642271" cy="581785"/>
        </a:xfrm>
        <a:custGeom>
          <a:avLst/>
          <a:gdLst/>
          <a:ahLst/>
          <a:cxnLst/>
          <a:rect l="0" t="0" r="0" b="0"/>
          <a:pathLst>
            <a:path>
              <a:moveTo>
                <a:pt x="3642271" y="0"/>
              </a:moveTo>
              <a:lnTo>
                <a:pt x="3642271" y="265720"/>
              </a:lnTo>
              <a:lnTo>
                <a:pt x="0" y="265720"/>
              </a:lnTo>
              <a:lnTo>
                <a:pt x="0" y="581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1A763-D98B-44AF-A574-27C254665369}">
      <dsp:nvSpPr>
        <dsp:cNvPr id="0" name=""/>
        <dsp:cNvSpPr/>
      </dsp:nvSpPr>
      <dsp:spPr>
        <a:xfrm>
          <a:off x="3752729" y="51048"/>
          <a:ext cx="3010141" cy="155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veřejná správa</a:t>
          </a:r>
        </a:p>
      </dsp:txBody>
      <dsp:txXfrm>
        <a:off x="3752729" y="51048"/>
        <a:ext cx="3010141" cy="1552330"/>
      </dsp:txXfrm>
    </dsp:sp>
    <dsp:sp modelId="{C7E3D58C-7833-401C-9A53-FABE29E25875}">
      <dsp:nvSpPr>
        <dsp:cNvPr id="0" name=""/>
        <dsp:cNvSpPr/>
      </dsp:nvSpPr>
      <dsp:spPr>
        <a:xfrm>
          <a:off x="110457" y="2185163"/>
          <a:ext cx="3010141" cy="150507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státní správa</a:t>
          </a:r>
          <a:endParaRPr lang="cs-CZ" sz="2000" kern="1200" dirty="0"/>
        </a:p>
      </dsp:txBody>
      <dsp:txXfrm>
        <a:off x="110457" y="2185163"/>
        <a:ext cx="3010141" cy="1505070"/>
      </dsp:txXfrm>
    </dsp:sp>
    <dsp:sp modelId="{B4338579-3EC3-4AAC-986F-58421FCC1BEC}">
      <dsp:nvSpPr>
        <dsp:cNvPr id="0" name=""/>
        <dsp:cNvSpPr/>
      </dsp:nvSpPr>
      <dsp:spPr>
        <a:xfrm>
          <a:off x="3752729" y="2185163"/>
          <a:ext cx="3010141" cy="150507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samospráva</a:t>
          </a:r>
          <a:endParaRPr lang="cs-CZ" sz="2000" kern="1200" dirty="0"/>
        </a:p>
      </dsp:txBody>
      <dsp:txXfrm>
        <a:off x="3752729" y="2185163"/>
        <a:ext cx="3010141" cy="1505070"/>
      </dsp:txXfrm>
    </dsp:sp>
    <dsp:sp modelId="{3CD4B595-689A-44C4-B9D8-353F772C8854}">
      <dsp:nvSpPr>
        <dsp:cNvPr id="0" name=""/>
        <dsp:cNvSpPr/>
      </dsp:nvSpPr>
      <dsp:spPr>
        <a:xfrm>
          <a:off x="7395000" y="2185163"/>
          <a:ext cx="3010141" cy="150507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ostatní veřejná správa</a:t>
          </a:r>
          <a:endParaRPr lang="cs-CZ" sz="2000" kern="1200" dirty="0"/>
        </a:p>
      </dsp:txBody>
      <dsp:txXfrm>
        <a:off x="7395000" y="2185163"/>
        <a:ext cx="3010141" cy="1505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EDC2-BCCC-4D7D-9C18-E333E74CC051}">
      <dsp:nvSpPr>
        <dsp:cNvPr id="0" name=""/>
        <dsp:cNvSpPr/>
      </dsp:nvSpPr>
      <dsp:spPr>
        <a:xfrm>
          <a:off x="4320851" y="966843"/>
          <a:ext cx="2265651" cy="39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6"/>
              </a:lnTo>
              <a:lnTo>
                <a:pt x="2265651" y="196606"/>
              </a:lnTo>
              <a:lnTo>
                <a:pt x="2265651" y="393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4227B-1B30-4E05-A5A3-5F50D8EFAA5A}">
      <dsp:nvSpPr>
        <dsp:cNvPr id="0" name=""/>
        <dsp:cNvSpPr/>
      </dsp:nvSpPr>
      <dsp:spPr>
        <a:xfrm>
          <a:off x="4275131" y="966843"/>
          <a:ext cx="91440" cy="393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069FD-2F17-491B-8807-62CD296B3C9B}">
      <dsp:nvSpPr>
        <dsp:cNvPr id="0" name=""/>
        <dsp:cNvSpPr/>
      </dsp:nvSpPr>
      <dsp:spPr>
        <a:xfrm>
          <a:off x="2055199" y="966843"/>
          <a:ext cx="2265651" cy="393212"/>
        </a:xfrm>
        <a:custGeom>
          <a:avLst/>
          <a:gdLst/>
          <a:ahLst/>
          <a:cxnLst/>
          <a:rect l="0" t="0" r="0" b="0"/>
          <a:pathLst>
            <a:path>
              <a:moveTo>
                <a:pt x="2265651" y="0"/>
              </a:moveTo>
              <a:lnTo>
                <a:pt x="2265651" y="196606"/>
              </a:lnTo>
              <a:lnTo>
                <a:pt x="0" y="196606"/>
              </a:lnTo>
              <a:lnTo>
                <a:pt x="0" y="393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1A763-D98B-44AF-A574-27C254665369}">
      <dsp:nvSpPr>
        <dsp:cNvPr id="0" name=""/>
        <dsp:cNvSpPr/>
      </dsp:nvSpPr>
      <dsp:spPr>
        <a:xfrm>
          <a:off x="3384631" y="1226"/>
          <a:ext cx="1872439" cy="965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veřejná správa</a:t>
          </a:r>
        </a:p>
      </dsp:txBody>
      <dsp:txXfrm>
        <a:off x="3384631" y="1226"/>
        <a:ext cx="1872439" cy="965616"/>
      </dsp:txXfrm>
    </dsp:sp>
    <dsp:sp modelId="{C7E3D58C-7833-401C-9A53-FABE29E25875}">
      <dsp:nvSpPr>
        <dsp:cNvPr id="0" name=""/>
        <dsp:cNvSpPr/>
      </dsp:nvSpPr>
      <dsp:spPr>
        <a:xfrm>
          <a:off x="1118980" y="1360055"/>
          <a:ext cx="1872439" cy="936219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státní správa</a:t>
          </a:r>
          <a:endParaRPr lang="cs-CZ" sz="2000" kern="1200" dirty="0"/>
        </a:p>
      </dsp:txBody>
      <dsp:txXfrm>
        <a:off x="1118980" y="1360055"/>
        <a:ext cx="1872439" cy="936219"/>
      </dsp:txXfrm>
    </dsp:sp>
    <dsp:sp modelId="{B4338579-3EC3-4AAC-986F-58421FCC1BEC}">
      <dsp:nvSpPr>
        <dsp:cNvPr id="0" name=""/>
        <dsp:cNvSpPr/>
      </dsp:nvSpPr>
      <dsp:spPr>
        <a:xfrm>
          <a:off x="3384631" y="1360055"/>
          <a:ext cx="1872439" cy="93621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samospráva</a:t>
          </a:r>
          <a:endParaRPr lang="cs-CZ" sz="2000" kern="1200" dirty="0"/>
        </a:p>
      </dsp:txBody>
      <dsp:txXfrm>
        <a:off x="3384631" y="1360055"/>
        <a:ext cx="1872439" cy="936219"/>
      </dsp:txXfrm>
    </dsp:sp>
    <dsp:sp modelId="{3CD4B595-689A-44C4-B9D8-353F772C8854}">
      <dsp:nvSpPr>
        <dsp:cNvPr id="0" name=""/>
        <dsp:cNvSpPr/>
      </dsp:nvSpPr>
      <dsp:spPr>
        <a:xfrm>
          <a:off x="5650282" y="1360055"/>
          <a:ext cx="1872439" cy="93621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ostatní veřejná správa</a:t>
          </a:r>
          <a:endParaRPr lang="cs-CZ" sz="2000" kern="1200" dirty="0"/>
        </a:p>
      </dsp:txBody>
      <dsp:txXfrm>
        <a:off x="5650282" y="1360055"/>
        <a:ext cx="1872439" cy="936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EDC2-BCCC-4D7D-9C18-E333E74CC051}">
      <dsp:nvSpPr>
        <dsp:cNvPr id="0" name=""/>
        <dsp:cNvSpPr/>
      </dsp:nvSpPr>
      <dsp:spPr>
        <a:xfrm>
          <a:off x="3148563" y="949412"/>
          <a:ext cx="2227631" cy="46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88"/>
              </a:lnTo>
              <a:lnTo>
                <a:pt x="2227631" y="268688"/>
              </a:lnTo>
              <a:lnTo>
                <a:pt x="2227631" y="4619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4227B-1B30-4E05-A5A3-5F50D8EFAA5A}">
      <dsp:nvSpPr>
        <dsp:cNvPr id="0" name=""/>
        <dsp:cNvSpPr/>
      </dsp:nvSpPr>
      <dsp:spPr>
        <a:xfrm>
          <a:off x="3102843" y="949412"/>
          <a:ext cx="91440" cy="461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9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069FD-2F17-491B-8807-62CD296B3C9B}">
      <dsp:nvSpPr>
        <dsp:cNvPr id="0" name=""/>
        <dsp:cNvSpPr/>
      </dsp:nvSpPr>
      <dsp:spPr>
        <a:xfrm>
          <a:off x="920931" y="949412"/>
          <a:ext cx="2227631" cy="461994"/>
        </a:xfrm>
        <a:custGeom>
          <a:avLst/>
          <a:gdLst/>
          <a:ahLst/>
          <a:cxnLst/>
          <a:rect l="0" t="0" r="0" b="0"/>
          <a:pathLst>
            <a:path>
              <a:moveTo>
                <a:pt x="2227631" y="0"/>
              </a:moveTo>
              <a:lnTo>
                <a:pt x="2227631" y="268688"/>
              </a:lnTo>
              <a:lnTo>
                <a:pt x="0" y="268688"/>
              </a:lnTo>
              <a:lnTo>
                <a:pt x="0" y="4619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1A763-D98B-44AF-A574-27C254665369}">
      <dsp:nvSpPr>
        <dsp:cNvPr id="0" name=""/>
        <dsp:cNvSpPr/>
      </dsp:nvSpPr>
      <dsp:spPr>
        <a:xfrm>
          <a:off x="2228054" y="0"/>
          <a:ext cx="1841017" cy="949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samospráva</a:t>
          </a:r>
        </a:p>
      </dsp:txBody>
      <dsp:txXfrm>
        <a:off x="2228054" y="0"/>
        <a:ext cx="1841017" cy="949412"/>
      </dsp:txXfrm>
    </dsp:sp>
    <dsp:sp modelId="{C7E3D58C-7833-401C-9A53-FABE29E25875}">
      <dsp:nvSpPr>
        <dsp:cNvPr id="0" name=""/>
        <dsp:cNvSpPr/>
      </dsp:nvSpPr>
      <dsp:spPr>
        <a:xfrm>
          <a:off x="422" y="1411407"/>
          <a:ext cx="1841017" cy="92050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územní</a:t>
          </a:r>
        </a:p>
      </dsp:txBody>
      <dsp:txXfrm>
        <a:off x="422" y="1411407"/>
        <a:ext cx="1841017" cy="920508"/>
      </dsp:txXfrm>
    </dsp:sp>
    <dsp:sp modelId="{B4338579-3EC3-4AAC-986F-58421FCC1BEC}">
      <dsp:nvSpPr>
        <dsp:cNvPr id="0" name=""/>
        <dsp:cNvSpPr/>
      </dsp:nvSpPr>
      <dsp:spPr>
        <a:xfrm>
          <a:off x="2228054" y="1411407"/>
          <a:ext cx="1841017" cy="92050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profesní</a:t>
          </a:r>
        </a:p>
      </dsp:txBody>
      <dsp:txXfrm>
        <a:off x="2228054" y="1411407"/>
        <a:ext cx="1841017" cy="920508"/>
      </dsp:txXfrm>
    </dsp:sp>
    <dsp:sp modelId="{3CD4B595-689A-44C4-B9D8-353F772C8854}">
      <dsp:nvSpPr>
        <dsp:cNvPr id="0" name=""/>
        <dsp:cNvSpPr/>
      </dsp:nvSpPr>
      <dsp:spPr>
        <a:xfrm>
          <a:off x="4455686" y="1411407"/>
          <a:ext cx="1841017" cy="92050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Garamond" panose="02020404030301010803" pitchFamily="18" charset="0"/>
            </a:rPr>
            <a:t>jiná</a:t>
          </a:r>
          <a:endParaRPr lang="cs-CZ" sz="2000" kern="1200" dirty="0"/>
        </a:p>
      </dsp:txBody>
      <dsp:txXfrm>
        <a:off x="4455686" y="1411407"/>
        <a:ext cx="1841017" cy="920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t>22. 11. 2022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t>22. 11. 2022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Podtitul, název katedry apod.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hyperlink" Target="https://ct24.ceskatelevize.cz/domaci/2639954-cile-obecnich-vyhlasek-nocni-klid-poplatky-i-svedkove-jehovovi-a-chov-lvu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gov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5943-0F91-3E44-97D3-DF77B09EA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SPRÁVNÍ PRÁVO</a:t>
            </a:r>
            <a:endParaRPr lang="cs-CZ" sz="6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C8741-065E-5042-9C1D-615251FC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6653"/>
            <a:ext cx="914400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JUDr. Jana Balounová, Ph.D.</a:t>
            </a:r>
          </a:p>
        </p:txBody>
      </p:sp>
    </p:spTree>
    <p:extLst>
      <p:ext uri="{BB962C8B-B14F-4D97-AF65-F5344CB8AC3E}">
        <p14:creationId xmlns:p14="http://schemas.microsoft.com/office/powerpoint/2010/main" val="2769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F92ED-2B13-4870-8050-0BBE2790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ZÁVAZNÉ VYHLÁŠKY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9D494-1264-4F49-B9A1-CECF7F01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lvl="2" indent="0" algn="ctr">
              <a:lnSpc>
                <a:spcPct val="100000"/>
              </a:lnSpc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čl. 104 odst. 3 Ústavy: </a:t>
            </a:r>
          </a:p>
          <a:p>
            <a:pPr marL="447675" lvl="2" indent="0" algn="ctr">
              <a:lnSpc>
                <a:spcPct val="100000"/>
              </a:lnSpc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Zastupitelstva mohou v mezích své působnosti vydávat obecně závazné vyhlášky.</a:t>
            </a:r>
          </a:p>
          <a:p>
            <a:pPr marL="447675" lvl="2" indent="0" algn="ctr">
              <a:lnSpc>
                <a:spcPct val="100000"/>
              </a:lnSpc>
              <a:buNone/>
            </a:pPr>
            <a:endParaRPr lang="cs-CZ" sz="2800" dirty="0">
              <a:latin typeface="Garamond" panose="02020404030301010803" pitchFamily="18" charset="0"/>
            </a:endParaRPr>
          </a:p>
          <a:p>
            <a:pPr marL="447675" lvl="2" indent="0" algn="ctr">
              <a:lnSpc>
                <a:spcPct val="100000"/>
              </a:lnSpc>
              <a:buNone/>
            </a:pPr>
            <a:r>
              <a:rPr lang="cs-CZ" sz="2800" dirty="0">
                <a:latin typeface="Garamond" panose="02020404030301010803" pitchFamily="18" charset="0"/>
              </a:rPr>
              <a:t>https://vyhlasky.plzen.eu/skupina/127?cislo=5%2F2015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99CB40-1BA0-48B7-8657-B6739529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11D0F8-9E4C-452C-B783-EBEB4D3A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97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B65FC-C93C-496F-B71D-DCF305C8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VEŘEJNÉ SPRÁVY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15E5FF-6002-47C8-AF48-A2A34B96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26B05-A6D7-4865-AE02-1E05F662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EF99C6C-7490-4FED-9538-8F23BD12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nositel (subjekt) veřejné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vykonavatel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31344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F130D-74AD-4F46-A8F5-84F4459B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NOSITELÉ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B2799-BA7A-4047-B0AB-719467059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nositelem veřejné správy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vedle státu existují i další nositelé veřejné správy, o nichž to stanoví Ústava nebo zákon - obecně se jedná o: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 korporace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ústavy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podniky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fondy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subjekty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39716D-CB99-4002-AAC7-CCF1FE26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5D9365-99DC-48A7-BE50-01ED7ECD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5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2C248-D2DB-47EC-A325-6F5BD233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Garamond" panose="02020404030301010803" pitchFamily="18" charset="0"/>
              </a:rPr>
              <a:t>ČLENĚNÍ VEŘEJNÉ SPRÁVY PODLE NOSITELŮ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FF4707-C8B5-48F7-8814-531A79B5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C7DFCE-3166-4782-A9C3-F199C8CB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A8AEEFA-2458-4335-A01C-7A0D6DA0E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469616"/>
              </p:ext>
            </p:extLst>
          </p:nvPr>
        </p:nvGraphicFramePr>
        <p:xfrm>
          <a:off x="838200" y="1825625"/>
          <a:ext cx="10515600" cy="36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11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7AFCF-3763-497D-BDFD-B09C64ED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VYKONAVATELÉ VEŘEJNÉ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7F250-22A4-4FB5-8756-23142134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správa, jejímž nositelem je stát nebo právnická osoba, může být uskutečňována pouze některým vykonavatelem, jehož jednání je přičitatelné nositeli veřejné správy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přímí a nepřímí vykonavatelé</a:t>
            </a:r>
          </a:p>
          <a:p>
            <a:pPr algn="just"/>
            <a:endParaRPr lang="cs-CZ" sz="2800" dirty="0">
              <a:latin typeface="Garamond" panose="02020404030301010803" pitchFamily="18" charset="0"/>
            </a:endParaRPr>
          </a:p>
          <a:p>
            <a:pPr algn="just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590D3D-513B-4093-BDA4-68F920BD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CFE753-4569-4EFA-838A-5672E712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0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C297B-CAA7-481B-BE22-5182522C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VYKONAVATELÉ STÁTNÍ SPRÁVY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61127-3EEE-4F0D-A88C-7A9DCDC71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přímí vykonavatelé</a:t>
            </a:r>
          </a:p>
          <a:p>
            <a:pPr marL="895350" indent="-404813">
              <a:lnSpc>
                <a:spcPct val="100000"/>
              </a:lnSpc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vláda</a:t>
            </a:r>
          </a:p>
          <a:p>
            <a:pPr marL="895350" indent="-404813">
              <a:lnSpc>
                <a:spcPct val="100000"/>
              </a:lnSpc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ministerstva</a:t>
            </a:r>
          </a:p>
          <a:p>
            <a:pPr marL="895350" indent="-404813">
              <a:lnSpc>
                <a:spcPct val="100000"/>
              </a:lnSpc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správní úřady</a:t>
            </a:r>
          </a:p>
          <a:p>
            <a:pPr marL="895350" indent="-404813">
              <a:lnSpc>
                <a:spcPct val="100000"/>
              </a:lnSpc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sbory</a:t>
            </a:r>
          </a:p>
          <a:p>
            <a:pPr marL="895350" indent="-404813">
              <a:lnSpc>
                <a:spcPct val="100000"/>
              </a:lnSpc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prezident republiky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územních samosprávných celků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vykonavatelé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4ED511-A8DA-46A0-A5D8-E4F870B3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D55E23-ECB8-4F8A-8AA2-D84FC9E5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8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8B3C8-7B23-4F55-863A-055DDF5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8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ÚZEMNÍ SAMOSPRÁVA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2D3A7A-0E26-4AAA-8632-7E276B82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B680AB-5CDF-4B49-A73C-92F41C8A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5D8D7E1-4329-4E1D-B456-88DECEB71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107512"/>
              </p:ext>
            </p:extLst>
          </p:nvPr>
        </p:nvGraphicFramePr>
        <p:xfrm>
          <a:off x="1416698" y="1760197"/>
          <a:ext cx="8641702" cy="229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DCA644-E714-48E2-9CDC-8EDC73FB0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725876"/>
              </p:ext>
            </p:extLst>
          </p:nvPr>
        </p:nvGraphicFramePr>
        <p:xfrm>
          <a:off x="2588985" y="3111759"/>
          <a:ext cx="6297127" cy="240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8491650-3366-40E9-BFF0-2C75D582478D}"/>
              </a:ext>
            </a:extLst>
          </p:cNvPr>
          <p:cNvSpPr txBox="1"/>
          <p:nvPr/>
        </p:nvSpPr>
        <p:spPr>
          <a:xfrm>
            <a:off x="10880753" y="4945415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Garamond" panose="02020404030301010803" pitchFamily="18" charset="0"/>
                <a:hlinkClick r:id="rId12"/>
              </a:rPr>
              <a:t>video</a:t>
            </a:r>
            <a:endParaRPr lang="cs-CZ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0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995F4-47AC-4083-AF36-B89E9A04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88" y="1670180"/>
            <a:ext cx="10515600" cy="348125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samospráva: Ústavou a zákony stanovený okruh úkolů veřejné správy, jejichž vykonávání vlastním jménem a na vlastní odpovědnost je svěřeno samosprávné korporaci odlišné od státu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čl. 8 Ústavy: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zaručuje se samospráva územních samosprávných celků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samosprávné celky: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obce 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EE5FB7-D1E7-451A-BD50-FBF4FB45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FE66A9-55A7-4DA9-9538-CC21FB50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95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8774E-CA16-493C-8EEB-5B70BB09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07"/>
            <a:ext cx="10515600" cy="40516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samosprávné celky jsou: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územními společenstvími občanů, která mají právo na samosprávu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(čl. 100 odst. 1 Ústavy)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veřejnoprávními korporacemi, které mohou mít vlastní majetek a hospodaří podle vlastního rozpočtu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(čl. 101 odst. 3 Ústavy)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znaky: </a:t>
            </a:r>
          </a:p>
          <a:p>
            <a:pPr marL="719138" lvl="1" algn="just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základ</a:t>
            </a:r>
          </a:p>
          <a:p>
            <a:pPr marL="719138" algn="just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základ</a:t>
            </a:r>
          </a:p>
          <a:p>
            <a:pPr marL="719138" algn="just"/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právo na samosprávu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4C381D-85BB-4863-90D7-5069221F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B308A-7FFF-49D7-BB20-313F04E3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61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AD0AE-8709-4DD3-A578-F67A3FEF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2377"/>
          </a:xfrm>
        </p:spPr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 OBCÍ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2E1A4-A902-42F6-AD58-E733CA5B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35"/>
            <a:ext cx="10515600" cy="39210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dvě zásady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jednotné právní úpravy pro všechny obce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obcí na několik druhů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ČR lze rozlišovat podle jejich označení tyto druhy obcí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obce („základní“)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městyse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města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statutární města</a:t>
            </a:r>
          </a:p>
          <a:p>
            <a:pPr lvl="1" algn="just">
              <a:lnSpc>
                <a:spcPct val="100000"/>
              </a:lnSpc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město Prahu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04DDA-A7CD-490A-9FA3-144AFED5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D0DADF-6DD3-485D-B4F4-5A113CA8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41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3E8F7-91F7-4AF4-9D9E-08009FA8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3CE425-0BA9-4595-82F7-4412C6DD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F005D25-E380-4637-8772-462E59EB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1" y="136525"/>
            <a:ext cx="9534346" cy="536306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F03A54D-8E7F-4773-B4A6-273EC22A9D37}"/>
              </a:ext>
            </a:extLst>
          </p:cNvPr>
          <p:cNvSpPr txBox="1"/>
          <p:nvPr/>
        </p:nvSpPr>
        <p:spPr>
          <a:xfrm>
            <a:off x="9857447" y="5130262"/>
            <a:ext cx="367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aramond" panose="02020404030301010803" pitchFamily="18" charset="0"/>
                <a:hlinkClick r:id="rId3"/>
              </a:rPr>
              <a:t>Portál veřejné správy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484D5-2FFC-40A9-995F-DBF464B1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PŮSOBNOST ÚZEMNÍCH SAMOSPRÁVNÝCH CELKŮ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826B6-450E-4238-8F3B-1AD59A3C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82587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samostatná (přirozená, samosprávná) působnost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záležitosti, které jsou ÚSC „vlastní“ jakožto samosprávné korporaci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nevyplývá ze zákona, že jde o přenesenou působnost, jde o samostatnou působnost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přenesená (cizí, delegovaná) působnost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ÚSC vykonávají záležitosti jiného nositele správy – státu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pohledu ÚSC mají agendy v přenesené působnosti povahu „cizích“ záležitostí; z pohledu státu jde o nepřímý výkon státní správy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5F2876-6F97-485C-8726-2B8C99D1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336BDE-35D7-4686-94D3-8D0D9905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34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C1EF4-D13D-4A33-A061-8365A9A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OBCÍ A KRAJŮ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F6208F-20C1-4728-A8A3-F49F7306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205"/>
            <a:ext cx="10515600" cy="39303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obce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zastupitelstvo obce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 obce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starosta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obecní úřad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zvláštní orgány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zastupitelstva obce a rady obce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orgány kraje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50460C-36D1-405B-A465-B9AA0DB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D97663-F65E-462F-AB13-B4736E6B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332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0738E-5CBD-4D1D-8AD1-FCC55C30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FORMY SPRÁVNÍ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1AC09-FBFF-47D5-B908-0693E44E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projevy výkonu působnosti veřejné správy vůči jejím adresátům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 situace, kdy je působnost realizována veřejnoprávními prostředky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2BFDA-5083-4A3A-941B-A8A7EC79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65EA80-DE28-4662-B635-C056F5B0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84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822C8-2EB2-4E59-93B7-570F6E69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459"/>
          </a:xfrm>
        </p:spPr>
        <p:txBody>
          <a:bodyPr/>
          <a:lstStyle/>
          <a:p>
            <a:pPr algn="ctr"/>
            <a:r>
              <a:rPr lang="cs-CZ" sz="2800" dirty="0">
                <a:latin typeface="Garamond" panose="02020404030301010803" pitchFamily="18" charset="0"/>
              </a:rPr>
              <a:t>FORMY SPRÁVNÍ ČINNOSTI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91B5C05-7416-424D-BEDB-06B0A2061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310" y="1271445"/>
            <a:ext cx="9505380" cy="4315109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0C09E6-728A-420A-8041-DF851300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D53409-8A30-4BA4-8EB0-6EDDA088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6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7CFEA-3DEC-47C8-BA0E-11053A8A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ABSTRAKTNÍ 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912B2-A058-431D-9D62-3C28FFFD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typické znaky: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jednostrannost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přímá právní závaznost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abstraktnost spočívající v neurčitě vymezeném okruhu adresátů a zpravidla i ve druhovém vyjádření upravované věci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981A75-61DF-46AE-B121-555A64DF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B903B0-75FD-40F6-87CE-79E28D9D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108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1849B-B387-45D7-AD52-00E130069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614434" cy="382587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abstraktní akty, které jsou obecně závazné</a:t>
            </a:r>
          </a:p>
          <a:p>
            <a:pPr lvl="2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prováděcí právní předpisy veřejné správy - https://www.zakonyprolidi.cz/cs/2006-590</a:t>
            </a:r>
          </a:p>
          <a:p>
            <a:pPr lvl="2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závazné vyhlášky</a:t>
            </a:r>
          </a:p>
          <a:p>
            <a:pPr marL="914400" lvl="2" indent="0" algn="just">
              <a:lnSpc>
                <a:spcPct val="100000"/>
              </a:lnSpc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2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interně závazné abstraktní akty</a:t>
            </a:r>
          </a:p>
          <a:p>
            <a:pPr lvl="2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předpisy</a:t>
            </a:r>
          </a:p>
          <a:p>
            <a:pPr lvl="2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statutární předpisy neúzemní samosprávy</a:t>
            </a:r>
          </a:p>
          <a:p>
            <a:pPr lvl="2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provozní, ústavní a podobné řády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F5BD25-3BCF-4504-8DE4-F17D8ACA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320E2B-2C3F-48F3-BBFE-76C8AF07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07645F8-2FE7-4D29-B58A-2F395663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ABSTRAKTNÍ AKTY</a:t>
            </a:r>
          </a:p>
        </p:txBody>
      </p:sp>
    </p:spTree>
    <p:extLst>
      <p:ext uri="{BB962C8B-B14F-4D97-AF65-F5344CB8AC3E}">
        <p14:creationId xmlns:p14="http://schemas.microsoft.com/office/powerpoint/2010/main" val="129582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0F889-9E17-4483-B13D-9032DAAD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F1391-11E5-48A8-80EB-35DF04BD5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rozhodnutí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jednostranný právně zavazující úkon, kterým vykonavatel veřejné správy rozhoduje o právních poměrech individuálně (jmenovitě) vymezené osoby nebo okruhu osob v konkrétní věci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https://www.coi.cz/wp-content/uploads/2019/02/2019-02-05-MANO-Oil-l-ll-ba-jz.pdf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AAE947-487B-43EC-A2BF-634D28BB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8D7E7E-DB86-4A31-8352-A3E2CB4F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34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165FB-6BA2-4A07-BF36-E1EB0171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znaky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jednostranné jednání vykonavatele veřejné správy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součástí výkonu působnosti v oblasti veřejné správy 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bezprostřední právní závaznost pro adresáty správního aktu a zásadně i pro orgán veřejné správy, který ho vydal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rozhoduje o právních poměrech individuálně vymezených osob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rozhoduje konkrétní věc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vydávány ve formalizované podobě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6329CB-0289-43E1-AF16-7F2D73AF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4D473F-ABC3-4C85-87A7-03641B06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444F5C4-C5FD-495C-BD70-B50CC971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AKTY</a:t>
            </a:r>
          </a:p>
        </p:txBody>
      </p:sp>
    </p:spTree>
    <p:extLst>
      <p:ext uri="{BB962C8B-B14F-4D97-AF65-F5344CB8AC3E}">
        <p14:creationId xmlns:p14="http://schemas.microsoft.com/office/powerpoint/2010/main" val="92217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3A1A4-4C97-4733-A893-EB955715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OPATŘENÍ OBECNÉ POVAHY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CBF71-89D0-40FD-B114-1AD17B4DE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podstatný znak: v konkrétní věci závazně upravuje právní poměry nikoli individuálně určeného nebo určitelného okruhu osob (adresátů), ale osob vymezených druhově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akty smíšené povahy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abstraktně-konkrétní či konkrétně-abstraktní správní akty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3AF456-9A02-4169-850F-A93A7D34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44FB96-3B3C-4D47-8324-50654013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953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DB81C-44A8-477D-BF28-374E1CC2D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271"/>
            <a:ext cx="10515600" cy="428528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znaky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kombinace abstraktní a konkrétní regulace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jednostrannost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úkon s přímo působícími právní účinky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formalizovaný úkon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závaznost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úkon směřující vůči nepodřízeným adresátům</a:t>
            </a:r>
          </a:p>
          <a:p>
            <a:pPr lvl="1" algn="just">
              <a:lnSpc>
                <a:spcPct val="100000"/>
              </a:lnSpc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https://www.rokycany.cz/vismo/zobraz_dok.asp?u=14069&amp;id_org=14069&amp;id_ktg=6937&amp;archiv=0&amp;p1=&amp;p2=&amp;p3=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4AAE5D-9D75-45F3-AF59-A3CB3436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08222B-FCEE-423C-BEB4-1025FEBE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83E9DFB-8E5F-49C3-81A1-69EEC87B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OPATŘENÍ OBECNÉ POVAHY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4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to je „správa“?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spisovného jazyka českého: 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vedení, řízení (něj. věci, záležitosti); úřad, orgán, osoby vykonávající takové řízení, pečující o něco:…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Pražák: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„činnost nesoucí se za trvalým účelem řídit ty které záležitosti“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správa = správa věcí veřejných ve veřejném 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X pozitivní vymezení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01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655FE-061F-467E-A599-F8109241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 SMLOUVY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E97C4-6569-4584-9820-FB1D6D511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smlouva – dvoustranné nebo vícestranné právní jednání, jímž smluvní strany mezi sebou zakládají právní vztah, a tím i vzájemná práva a povinnosti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 smlouva: dvoustranný nebo vícestranný úkon, který zakládá, mění nebo ruší práva a povinnosti v oblasti veřejného práva  		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(§ 159 odst. 1 SpŘ)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86C610-9FD0-4035-85B8-4A53E7CA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F412DC-CAFB-44E4-BDD0-21CA44C1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1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341EB-49FD-4C3B-B702-7A38937E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druhy:</a:t>
            </a:r>
          </a:p>
          <a:p>
            <a:pPr marL="625475" indent="-35560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koordinační veřejnoprávní smlouvy</a:t>
            </a:r>
          </a:p>
          <a:p>
            <a:pPr marL="1436688" lvl="1" indent="-342900" algn="just">
              <a:lnSpc>
                <a:spcPct val="100000"/>
              </a:lnSpc>
            </a:pP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uzavírány mezi různými nositeli veřejné správy za účelem plnění jejich úkolů</a:t>
            </a:r>
          </a:p>
          <a:p>
            <a:pPr marL="625475" indent="-35560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subordinační veřejnoprávní smlouvy</a:t>
            </a:r>
          </a:p>
          <a:p>
            <a:pPr marL="1436688" lvl="2" indent="-363538" algn="just">
              <a:lnSpc>
                <a:spcPct val="100000"/>
              </a:lnSpc>
            </a:pP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uzavírány mezi vykonavatelem veřejné správy a osobou, vůči které směřuje výkon veřejné správy</a:t>
            </a:r>
          </a:p>
          <a:p>
            <a:pPr marL="625475" indent="-35560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 smlouvy mezi adresáty veřejné správy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33F94A-F917-4DD0-9D91-F0D807BE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8EBADF-A2A1-43B7-95F7-B0BEDB4B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D3EC938-DF6A-4C0B-9548-2AA85A6D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VEŘEJNOPRÁVNÍ SMLOUVY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07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DFBD-5B5F-4832-893F-2646CCB1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FAKTICKÉ ÚKONY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7370A-B552-45FC-A6E2-00C6E7AB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bezprostřední správní činnosti s přímými právně závaznými účinky vůči jejich adresátům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NSS (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zn. 3 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8/2009):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Přesná definice ani není možná, protože pod pojem zásahu spadá velké množství faktických činností správních orgánů, ke kterým jsou různými zákony oprávněny. Jde o úkony neformální, pro které mohou a nemusí být stanovena pravidla, např. faktické pokyny (typicky v dopravě), bezprostřední zásahy (při ohrožení, při demonstraci, příkazy ke zjednání nápravy), zajišťovací úkony atd.; tedy obecně úkony, které nejsou činěny formou rozhodnutí, ale přesto jsou závazné pro osoby vůči nimž směřují, a ty jsou povinny na jejich základě něco konat, nějaké činnosti se zdržet nebo nějaké jednání strpět, a to na základě jak písemného, tak i faktického (ústního či jinak vyjádřeného) pokynu či příkazu. Kromě neformálnosti samotného zásahu je neformální i donucení v případě nerespektování pokynu či příkazu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B9C0CD-B567-48B3-9044-2CAF2E74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BDAE54-6F67-4434-9E9A-9CCD80C2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73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41F5F-D41B-48D5-AC7B-6F2688CE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druhy:</a:t>
            </a:r>
          </a:p>
          <a:p>
            <a:pPr marL="784225" indent="-51435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faktické pokyny</a:t>
            </a:r>
          </a:p>
          <a:p>
            <a:pPr marL="784225" indent="-51435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bezprostřední zásahy</a:t>
            </a:r>
          </a:p>
          <a:p>
            <a:pPr marL="784225" indent="-51435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zajišťovací úkony</a:t>
            </a:r>
          </a:p>
          <a:p>
            <a:pPr marL="784225" indent="-514350" algn="just"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exekuční úkony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27A8CE-AE31-47BE-9207-D96CAA2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917931-976A-439D-B997-4F949711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2793D16-3C76-4092-949A-442DD845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FAKTICKÉ ÚKONY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BCFFF-4351-4955-992B-1BFC2EA2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NEREGULATIVNÍ ÚKONY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6E1E0-E173-4644-AD5F-739E853F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91"/>
            <a:ext cx="10515600" cy="39956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činnosti, které nemají přímé právní účinky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skupina různých úkonů s rozdílným stupněm formálnosti a právní závaznosti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znaky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jednostrannost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vykonavatelé jimi realizují svou působnost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vydávání má právní základ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nemají právotvorné účinky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44564B-4066-44AF-B2EA-4B2FAB1A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4F540B-5EE7-472E-B99A-228C70EA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376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3E439-5F91-483E-BF5E-9C6CF0B00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osvědčení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listina, vydaná k tomu kompetentním správním orgánem, která potvrzuje skutečnosti, které jsou v ní uvedeny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vidimace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legalizace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posudky, stanoviska, vyjádření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2BAB68-F70A-4734-8C1D-B023BDB8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8A2742-34A0-445F-AEC4-C45E1163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728067-6F29-4672-B24C-E54CF772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NEREGULATIVNÍ ÚKONY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37B95-2A05-49AF-A1E9-EE175211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845"/>
            <a:ext cx="10515600" cy="4357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sz="4400" dirty="0">
                <a:latin typeface="Garamond" panose="02020404030301010803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4400" dirty="0">
                <a:latin typeface="Garamond" panose="02020404030301010803" pitchFamily="18" charset="0"/>
              </a:rPr>
              <a:t>a přeji hezký večer.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E5B02-CC53-4937-A56B-9EFA84D4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F726C-DF3C-4386-9649-459AF291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14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5572D-98D8-482D-B247-0762C8CB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119"/>
            <a:ext cx="10515600" cy="4779440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čl. 2 Ústavy</a:t>
            </a:r>
          </a:p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Lid je zdrojem veškeré státní moci; vykonává ji prostřednictvím orgánů moci zákonodárné, výkonné a soudní.</a:t>
            </a:r>
          </a:p>
          <a:p>
            <a:pPr marL="0" indent="0" algn="just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Ústavní zákon může stanovit, kdy lid vykonává státní moc přímo.</a:t>
            </a:r>
          </a:p>
          <a:p>
            <a:pPr marL="0" indent="0" algn="just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Státní moc slouží všem občanům a lze ji uplatňovat jen v případech, v mezích a způsoby, které stanoví zákon.</a:t>
            </a:r>
          </a:p>
          <a:p>
            <a:pPr marL="0" indent="0" algn="just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Každý občan může činit, co není zákonem zakázáno, a nikdo nesmí být nucen činit, co zákon neukládá.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7EEFD2-D531-434A-A60B-C7386613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A6AAA7-B23A-44EF-9D39-56066A03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095"/>
            <a:ext cx="10515600" cy="4695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dělba státních mocí na: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 zákonodárnou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 soudní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 výkonnou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výkonná moc je realizována: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činností vlády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exekutivní činnosti prezidenta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činností veřejné správy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exekutivní činností (ČNB, NKÚ, státní zastupitelství)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4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0D9D2-E9D7-4E0F-8429-2D444C5F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845"/>
            <a:ext cx="10515600" cy="49847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veřejnou správu lze zkoumat jako: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(funkční pojetí)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soubor institucí takovou činnost vykonávajících (organizační pojetí)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správa jako činnost: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činnost vykonávanou ve veřejném zájmu, při řízení veřejných záležitostí, o záměrnou činnost sledující dosažení určitého cíle (účelu), zásadně zaměřenou do budoucna</a:t>
            </a:r>
          </a:p>
          <a:p>
            <a:pPr lvl="1" algn="just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správa je výkonem státní moci (veřejné moci), který není zákonodárstvím, soudnictvím ani vládnutím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584E9A-8833-4995-A744-71A6C014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668B04-80E9-4203-9093-22BC671C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26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právo je ta část právního řádu, která upravuje veřejnou správu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právo se řadí do práva veřejného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správním právem se zčásti prolíná ústavní právo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správního práva jako základního právního odvětví se odvozují i další právní odvětví, např. finanční právo nebo právo životního prostředí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správní právo je nekodifikované právní odvětví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65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21017-C296-4805-B04E-EA98BED0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PRAMENY SPRÁVNÍHO PRÁVA </a:t>
            </a:r>
            <a:endParaRPr lang="cs-CZ" sz="2800" dirty="0">
              <a:latin typeface="Garamond" panose="020204040303010108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0C8E-1754-4387-9543-D7189BC17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ústavní pořádek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smlouvy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právo Evropské unie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zákony a zákonná opatření senátu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prováděcí právní předpisy veřejné správy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závazné vyhlášky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obecné právní principy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FBE64E-6FD8-4CB4-80DD-E8587164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FF6BBE-2E2B-41F6-88BE-BF5B57E4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80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40291-8A27-4174-BE64-8EBC5AE1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PROVÁDĚCÍ PRÁVNÍ PŘEDPISY VEŘEJNÉ SPRÁVY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114D4-F5B7-4AA0-8B21-4A9AE2D4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4070314"/>
          </a:xfrm>
        </p:spPr>
        <p:txBody>
          <a:bodyPr>
            <a:normAutofit fontScale="92500" lnSpcReduction="10000"/>
          </a:bodyPr>
          <a:lstStyle/>
          <a:p>
            <a:pPr marL="914400" lvl="2" indent="0" algn="ctr">
              <a:lnSpc>
                <a:spcPct val="100000"/>
              </a:lnSpc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2" indent="0" algn="ctr">
              <a:lnSpc>
                <a:spcPct val="100000"/>
              </a:lnSpc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čl. 78 Ústavy: </a:t>
            </a:r>
          </a:p>
          <a:p>
            <a:pPr marL="447675" lvl="2" indent="0" algn="just">
              <a:lnSpc>
                <a:spcPct val="100000"/>
              </a:lnSpc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provedení zákona a v jeho mezích je vláda oprávněna vydávat nařízení. Nařízení podepisuje předseda vlády a příslušný člen vlády.</a:t>
            </a:r>
          </a:p>
          <a:p>
            <a:pPr marL="447675" lvl="2" indent="0" algn="just">
              <a:lnSpc>
                <a:spcPct val="100000"/>
              </a:lnSpc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2" indent="0" algn="ctr">
              <a:lnSpc>
                <a:spcPct val="100000"/>
              </a:lnSpc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čl. 79 odst. 3 Ústavy:</a:t>
            </a:r>
          </a:p>
          <a:p>
            <a:pPr marL="447675" lvl="2" indent="0" algn="just">
              <a:lnSpc>
                <a:spcPct val="100000"/>
              </a:lnSpc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Ministerstva, jiné správní úřady a orgány územní samosprávy mohou na základě a v mezích zákona vydávat právní předpisy, jsou-li k tomu zákonem zmocněny.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cs-CZ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55A15A-4884-4A6E-A140-AC43C711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C2A45B-38E2-4537-80F3-6276AD2D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158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306</TotalTime>
  <Words>1503</Words>
  <Application>Microsoft Office PowerPoint</Application>
  <PresentationFormat>Širokoúhlá obrazovka</PresentationFormat>
  <Paragraphs>251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Garamond</vt:lpstr>
      <vt:lpstr>Gill Sans MT</vt:lpstr>
      <vt:lpstr>Times New Roman</vt:lpstr>
      <vt:lpstr>Wingdings</vt:lpstr>
      <vt:lpstr>Motiv Office</vt:lpstr>
      <vt:lpstr>SPRÁVNÍ PRÁVO</vt:lpstr>
      <vt:lpstr>Prezentace aplikace PowerPoint</vt:lpstr>
      <vt:lpstr>VEŘEJNÁ SPRÁVA</vt:lpstr>
      <vt:lpstr>Prezentace aplikace PowerPoint</vt:lpstr>
      <vt:lpstr>Prezentace aplikace PowerPoint</vt:lpstr>
      <vt:lpstr>Prezentace aplikace PowerPoint</vt:lpstr>
      <vt:lpstr>SPRÁVNÍ PRÁVO</vt:lpstr>
      <vt:lpstr>PRAMENY SPRÁVNÍHO PRÁVA </vt:lpstr>
      <vt:lpstr>PROVÁDĚCÍ PRÁVNÍ PŘEDPISY VEŘEJNÉ SPRÁVY</vt:lpstr>
      <vt:lpstr>OBECNĚ ZÁVAZNÉ VYHLÁŠKY</vt:lpstr>
      <vt:lpstr>ORGANIZACE VEŘEJNÉ SPRÁVY</vt:lpstr>
      <vt:lpstr>NOSITELÉ VEŘEJNÉ SPRÁVY</vt:lpstr>
      <vt:lpstr>ČLENĚNÍ VEŘEJNÉ SPRÁVY PODLE NOSITELŮ</vt:lpstr>
      <vt:lpstr>VYKONAVATELÉ VEŘEJNÉ SPRÁVY</vt:lpstr>
      <vt:lpstr>VYKONAVATELÉ STÁTNÍ SPRÁVY</vt:lpstr>
      <vt:lpstr>ÚZEMNÍ SAMOSPRÁVA</vt:lpstr>
      <vt:lpstr>Prezentace aplikace PowerPoint</vt:lpstr>
      <vt:lpstr>Prezentace aplikace PowerPoint</vt:lpstr>
      <vt:lpstr>DRUHY OBCÍ</vt:lpstr>
      <vt:lpstr>PŮSOBNOST ÚZEMNÍCH SAMOSPRÁVNÝCH CELKŮ</vt:lpstr>
      <vt:lpstr>ORGÁNY OBCÍ A KRAJŮ</vt:lpstr>
      <vt:lpstr>FORMY SPRÁVNÍ ČINNOSTI</vt:lpstr>
      <vt:lpstr>FORMY SPRÁVNÍ ČINNOSTI</vt:lpstr>
      <vt:lpstr>ABSTRAKTNÍ AKTY</vt:lpstr>
      <vt:lpstr>ABSTRAKTNÍ AKTY</vt:lpstr>
      <vt:lpstr>SPRÁVNÍ AKTY</vt:lpstr>
      <vt:lpstr>SPRÁVNÍ AKTY</vt:lpstr>
      <vt:lpstr>OPATŘENÍ OBECNÉ POVAHY</vt:lpstr>
      <vt:lpstr>OPATŘENÍ OBECNÉ POVAHY</vt:lpstr>
      <vt:lpstr>VEŘEJNOPRÁVNÍ SMLOUVY</vt:lpstr>
      <vt:lpstr>VEŘEJNOPRÁVNÍ SMLOUVY</vt:lpstr>
      <vt:lpstr>FAKTICKÉ ÚKONY </vt:lpstr>
      <vt:lpstr>FAKTICKÉ ÚKONY </vt:lpstr>
      <vt:lpstr>NEREGULATIVNÍ ÚKONY </vt:lpstr>
      <vt:lpstr>NEREGULATIVNÍ ÚKONY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SPRÁVNÍ PRÁVO</dc:title>
  <cp:lastModifiedBy>Jana Balounová</cp:lastModifiedBy>
  <cp:revision>1</cp:revision>
  <dcterms:created xsi:type="dcterms:W3CDTF">2020-11-04T14:47:01Z</dcterms:created>
  <dcterms:modified xsi:type="dcterms:W3CDTF">2022-11-22T19:35:23Z</dcterms:modified>
</cp:coreProperties>
</file>